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Lst>
  <p:notesMasterIdLst>
    <p:notesMasterId r:id="rId9"/>
  </p:notesMasterIdLst>
  <p:handoutMasterIdLst>
    <p:handoutMasterId r:id="rId10"/>
  </p:handoutMasterIdLst>
  <p:sldIdLst>
    <p:sldId id="6628" r:id="rId2"/>
    <p:sldId id="8278" r:id="rId3"/>
    <p:sldId id="8279" r:id="rId4"/>
    <p:sldId id="8280" r:id="rId5"/>
    <p:sldId id="8281" r:id="rId6"/>
    <p:sldId id="8282" r:id="rId7"/>
    <p:sldId id="7786" r:id="rId8"/>
  </p:sldIdLst>
  <p:sldSz cx="12192000" cy="6858000"/>
  <p:notesSz cx="6865938" cy="9994900"/>
  <p:defaultTextStyle>
    <a:defPPr>
      <a:defRPr lang="en-US"/>
    </a:defPPr>
    <a:lvl1pPr algn="l" rtl="0" fontAlgn="base">
      <a:spcBef>
        <a:spcPct val="50000"/>
      </a:spcBef>
      <a:spcAft>
        <a:spcPct val="0"/>
      </a:spcAft>
      <a:defRPr sz="1200" kern="1200">
        <a:solidFill>
          <a:schemeClr val="tx1"/>
        </a:solidFill>
        <a:latin typeface="Arial" charset="0"/>
        <a:ea typeface="MS UI Gothic" pitchFamily="50" charset="-128"/>
        <a:cs typeface="+mn-cs"/>
      </a:defRPr>
    </a:lvl1pPr>
    <a:lvl2pPr marL="457200" algn="l" rtl="0" fontAlgn="base">
      <a:spcBef>
        <a:spcPct val="50000"/>
      </a:spcBef>
      <a:spcAft>
        <a:spcPct val="0"/>
      </a:spcAft>
      <a:defRPr sz="1200" kern="1200">
        <a:solidFill>
          <a:schemeClr val="tx1"/>
        </a:solidFill>
        <a:latin typeface="Arial" charset="0"/>
        <a:ea typeface="MS UI Gothic" pitchFamily="50" charset="-128"/>
        <a:cs typeface="+mn-cs"/>
      </a:defRPr>
    </a:lvl2pPr>
    <a:lvl3pPr marL="914400" algn="l" rtl="0" fontAlgn="base">
      <a:spcBef>
        <a:spcPct val="50000"/>
      </a:spcBef>
      <a:spcAft>
        <a:spcPct val="0"/>
      </a:spcAft>
      <a:defRPr sz="1200" kern="1200">
        <a:solidFill>
          <a:schemeClr val="tx1"/>
        </a:solidFill>
        <a:latin typeface="Arial" charset="0"/>
        <a:ea typeface="MS UI Gothic" pitchFamily="50" charset="-128"/>
        <a:cs typeface="+mn-cs"/>
      </a:defRPr>
    </a:lvl3pPr>
    <a:lvl4pPr marL="1371600" algn="l" rtl="0" fontAlgn="base">
      <a:spcBef>
        <a:spcPct val="50000"/>
      </a:spcBef>
      <a:spcAft>
        <a:spcPct val="0"/>
      </a:spcAft>
      <a:defRPr sz="1200" kern="1200">
        <a:solidFill>
          <a:schemeClr val="tx1"/>
        </a:solidFill>
        <a:latin typeface="Arial" charset="0"/>
        <a:ea typeface="MS UI Gothic" pitchFamily="50" charset="-128"/>
        <a:cs typeface="+mn-cs"/>
      </a:defRPr>
    </a:lvl4pPr>
    <a:lvl5pPr marL="1828800" algn="l" rtl="0" fontAlgn="base">
      <a:spcBef>
        <a:spcPct val="50000"/>
      </a:spcBef>
      <a:spcAft>
        <a:spcPct val="0"/>
      </a:spcAft>
      <a:defRPr sz="1200" kern="1200">
        <a:solidFill>
          <a:schemeClr val="tx1"/>
        </a:solidFill>
        <a:latin typeface="Arial" charset="0"/>
        <a:ea typeface="MS UI Gothic" pitchFamily="50" charset="-128"/>
        <a:cs typeface="+mn-cs"/>
      </a:defRPr>
    </a:lvl5pPr>
    <a:lvl6pPr marL="2286000" algn="l" defTabSz="914400" rtl="0" eaLnBrk="1" latinLnBrk="0" hangingPunct="1">
      <a:defRPr sz="1200" kern="1200">
        <a:solidFill>
          <a:schemeClr val="tx1"/>
        </a:solidFill>
        <a:latin typeface="Arial" charset="0"/>
        <a:ea typeface="MS UI Gothic" pitchFamily="50" charset="-128"/>
        <a:cs typeface="+mn-cs"/>
      </a:defRPr>
    </a:lvl6pPr>
    <a:lvl7pPr marL="2743200" algn="l" defTabSz="914400" rtl="0" eaLnBrk="1" latinLnBrk="0" hangingPunct="1">
      <a:defRPr sz="1200" kern="1200">
        <a:solidFill>
          <a:schemeClr val="tx1"/>
        </a:solidFill>
        <a:latin typeface="Arial" charset="0"/>
        <a:ea typeface="MS UI Gothic" pitchFamily="50" charset="-128"/>
        <a:cs typeface="+mn-cs"/>
      </a:defRPr>
    </a:lvl7pPr>
    <a:lvl8pPr marL="3200400" algn="l" defTabSz="914400" rtl="0" eaLnBrk="1" latinLnBrk="0" hangingPunct="1">
      <a:defRPr sz="1200" kern="1200">
        <a:solidFill>
          <a:schemeClr val="tx1"/>
        </a:solidFill>
        <a:latin typeface="Arial" charset="0"/>
        <a:ea typeface="MS UI Gothic" pitchFamily="50" charset="-128"/>
        <a:cs typeface="+mn-cs"/>
      </a:defRPr>
    </a:lvl8pPr>
    <a:lvl9pPr marL="3657600" algn="l" defTabSz="914400" rtl="0" eaLnBrk="1" latinLnBrk="0" hangingPunct="1">
      <a:defRPr sz="1200" kern="1200">
        <a:solidFill>
          <a:schemeClr val="tx1"/>
        </a:solidFill>
        <a:latin typeface="Arial" charset="0"/>
        <a:ea typeface="MS UI Gothic" pitchFamily="50" charset="-128"/>
        <a:cs typeface="+mn-cs"/>
      </a:defRPr>
    </a:lvl9pPr>
  </p:defaultTextStyle>
  <p:extLst>
    <p:ext uri="{EFAFB233-063F-42B5-8137-9DF3F51BA10A}">
      <p15:sldGuideLst xmlns:p15="http://schemas.microsoft.com/office/powerpoint/2012/main">
        <p15:guide id="1" pos="370" userDrawn="1">
          <p15:clr>
            <a:srgbClr val="A4A3A4"/>
          </p15:clr>
        </p15:guide>
        <p15:guide id="2" orient="horz" pos="663" userDrawn="1">
          <p15:clr>
            <a:srgbClr val="A4A3A4"/>
          </p15:clr>
        </p15:guide>
        <p15:guide id="3" pos="3840" userDrawn="1">
          <p15:clr>
            <a:srgbClr val="A4A3A4"/>
          </p15:clr>
        </p15:guide>
        <p15:guide id="4" orient="horz" pos="2183" userDrawn="1">
          <p15:clr>
            <a:srgbClr val="A4A3A4"/>
          </p15:clr>
        </p15:guide>
      </p15:sldGuideLst>
    </p:ext>
    <p:ext uri="{2D200454-40CA-4A62-9FC3-DE9A4176ACB9}">
      <p15:notesGuideLst xmlns:p15="http://schemas.microsoft.com/office/powerpoint/2012/main">
        <p15:guide id="1" orient="horz" pos="3148" userDrawn="1">
          <p15:clr>
            <a:srgbClr val="A4A3A4"/>
          </p15:clr>
        </p15:guide>
        <p15:guide id="2" pos="216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10C1DE"/>
    <a:srgbClr val="61D6FF"/>
    <a:srgbClr val="E5FFFF"/>
    <a:srgbClr val="CCFFFF"/>
    <a:srgbClr val="3FCEFB"/>
    <a:srgbClr val="16CFEE"/>
    <a:srgbClr val="00CCFF"/>
    <a:srgbClr val="33CC33"/>
    <a:srgbClr val="2DD3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1" autoAdjust="0"/>
    <p:restoredTop sz="94038" autoAdjust="0"/>
  </p:normalViewPr>
  <p:slideViewPr>
    <p:cSldViewPr snapToGrid="0" showGuides="1">
      <p:cViewPr varScale="1">
        <p:scale>
          <a:sx n="56" d="100"/>
          <a:sy n="56" d="100"/>
        </p:scale>
        <p:origin x="72" y="1260"/>
      </p:cViewPr>
      <p:guideLst>
        <p:guide pos="370"/>
        <p:guide orient="horz" pos="663"/>
        <p:guide pos="3840"/>
        <p:guide orient="horz" pos="2183"/>
      </p:guideLst>
    </p:cSldViewPr>
  </p:slideViewPr>
  <p:outlineViewPr>
    <p:cViewPr>
      <p:scale>
        <a:sx n="33" d="100"/>
        <a:sy n="33" d="100"/>
      </p:scale>
      <p:origin x="0" y="15510"/>
    </p:cViewPr>
  </p:outlin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81" d="100"/>
          <a:sy n="81" d="100"/>
        </p:scale>
        <p:origin x="-2328" y="-102"/>
      </p:cViewPr>
      <p:guideLst>
        <p:guide orient="horz" pos="3148"/>
        <p:guide pos="216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4" y="1"/>
            <a:ext cx="2974214" cy="498379"/>
          </a:xfrm>
          <a:prstGeom prst="rect">
            <a:avLst/>
          </a:prstGeom>
          <a:noFill/>
          <a:ln w="9525">
            <a:noFill/>
            <a:miter lim="800000"/>
            <a:headEnd/>
            <a:tailEnd/>
          </a:ln>
          <a:effectLst/>
        </p:spPr>
        <p:txBody>
          <a:bodyPr vert="horz" wrap="square" lIns="91599" tIns="45798" rIns="91599" bIns="45798" numCol="1" anchor="t" anchorCtr="0" compatLnSpc="1">
            <a:prstTxWarp prst="textNoShape">
              <a:avLst/>
            </a:prstTxWarp>
          </a:bodyPr>
          <a:lstStyle>
            <a:lvl1pPr defTabSz="910587" eaLnBrk="0" hangingPunct="0">
              <a:spcBef>
                <a:spcPct val="0"/>
              </a:spcBef>
              <a:defRPr>
                <a:latin typeface="Arial" charset="0"/>
                <a:cs typeface="Arial" charset="0"/>
              </a:defRPr>
            </a:lvl1pPr>
          </a:lstStyle>
          <a:p>
            <a:pPr>
              <a:defRPr/>
            </a:pPr>
            <a:endParaRPr lang="en-US" altLang="ja-JP"/>
          </a:p>
        </p:txBody>
      </p:sp>
      <p:sp>
        <p:nvSpPr>
          <p:cNvPr id="4099" name="Rectangle 3"/>
          <p:cNvSpPr>
            <a:spLocks noGrp="1" noChangeArrowheads="1"/>
          </p:cNvSpPr>
          <p:nvPr>
            <p:ph type="dt" sz="quarter" idx="1"/>
          </p:nvPr>
        </p:nvSpPr>
        <p:spPr bwMode="auto">
          <a:xfrm>
            <a:off x="3890107" y="1"/>
            <a:ext cx="2974214" cy="498379"/>
          </a:xfrm>
          <a:prstGeom prst="rect">
            <a:avLst/>
          </a:prstGeom>
          <a:noFill/>
          <a:ln w="9525">
            <a:noFill/>
            <a:miter lim="800000"/>
            <a:headEnd/>
            <a:tailEnd/>
          </a:ln>
          <a:effectLst/>
        </p:spPr>
        <p:txBody>
          <a:bodyPr vert="horz" wrap="square" lIns="91599" tIns="45798" rIns="91599" bIns="45798" numCol="1" anchor="t" anchorCtr="0" compatLnSpc="1">
            <a:prstTxWarp prst="textNoShape">
              <a:avLst/>
            </a:prstTxWarp>
          </a:bodyPr>
          <a:lstStyle>
            <a:lvl1pPr algn="r" defTabSz="910587" eaLnBrk="0" hangingPunct="0">
              <a:spcBef>
                <a:spcPct val="0"/>
              </a:spcBef>
              <a:defRPr>
                <a:latin typeface="Arial" charset="0"/>
                <a:cs typeface="Arial" charset="0"/>
              </a:defRPr>
            </a:lvl1pPr>
          </a:lstStyle>
          <a:p>
            <a:pPr>
              <a:defRPr/>
            </a:pPr>
            <a:endParaRPr lang="en-US" altLang="ja-JP"/>
          </a:p>
        </p:txBody>
      </p:sp>
      <p:sp>
        <p:nvSpPr>
          <p:cNvPr id="4100" name="Rectangle 4"/>
          <p:cNvSpPr>
            <a:spLocks noGrp="1" noChangeArrowheads="1"/>
          </p:cNvSpPr>
          <p:nvPr>
            <p:ph type="ftr" sz="quarter" idx="2"/>
          </p:nvPr>
        </p:nvSpPr>
        <p:spPr bwMode="auto">
          <a:xfrm>
            <a:off x="4" y="9494913"/>
            <a:ext cx="2974214" cy="498379"/>
          </a:xfrm>
          <a:prstGeom prst="rect">
            <a:avLst/>
          </a:prstGeom>
          <a:noFill/>
          <a:ln w="9525">
            <a:noFill/>
            <a:miter lim="800000"/>
            <a:headEnd/>
            <a:tailEnd/>
          </a:ln>
          <a:effectLst/>
        </p:spPr>
        <p:txBody>
          <a:bodyPr vert="horz" wrap="square" lIns="91599" tIns="45798" rIns="91599" bIns="45798" numCol="1" anchor="b" anchorCtr="0" compatLnSpc="1">
            <a:prstTxWarp prst="textNoShape">
              <a:avLst/>
            </a:prstTxWarp>
          </a:bodyPr>
          <a:lstStyle>
            <a:lvl1pPr defTabSz="910587" eaLnBrk="0" hangingPunct="0">
              <a:spcBef>
                <a:spcPct val="0"/>
              </a:spcBef>
              <a:defRPr>
                <a:latin typeface="Arial" charset="0"/>
                <a:cs typeface="Arial" charset="0"/>
              </a:defRPr>
            </a:lvl1pPr>
          </a:lstStyle>
          <a:p>
            <a:pPr>
              <a:defRPr/>
            </a:pPr>
            <a:endParaRPr lang="en-US" altLang="ja-JP"/>
          </a:p>
        </p:txBody>
      </p:sp>
      <p:sp>
        <p:nvSpPr>
          <p:cNvPr id="4101" name="Rectangle 5"/>
          <p:cNvSpPr>
            <a:spLocks noGrp="1" noChangeArrowheads="1"/>
          </p:cNvSpPr>
          <p:nvPr>
            <p:ph type="sldNum" sz="quarter" idx="3"/>
          </p:nvPr>
        </p:nvSpPr>
        <p:spPr bwMode="auto">
          <a:xfrm>
            <a:off x="3890107" y="9494913"/>
            <a:ext cx="2974214" cy="498379"/>
          </a:xfrm>
          <a:prstGeom prst="rect">
            <a:avLst/>
          </a:prstGeom>
          <a:noFill/>
          <a:ln w="9525">
            <a:noFill/>
            <a:miter lim="800000"/>
            <a:headEnd/>
            <a:tailEnd/>
          </a:ln>
          <a:effectLst/>
        </p:spPr>
        <p:txBody>
          <a:bodyPr vert="horz" wrap="square" lIns="91599" tIns="45798" rIns="91599" bIns="45798" numCol="1" anchor="b" anchorCtr="0" compatLnSpc="1">
            <a:prstTxWarp prst="textNoShape">
              <a:avLst/>
            </a:prstTxWarp>
          </a:bodyPr>
          <a:lstStyle>
            <a:lvl1pPr algn="r" defTabSz="910587" eaLnBrk="0" hangingPunct="0">
              <a:spcBef>
                <a:spcPct val="0"/>
              </a:spcBef>
              <a:defRPr>
                <a:latin typeface="Arial" charset="0"/>
                <a:cs typeface="Arial" charset="0"/>
              </a:defRPr>
            </a:lvl1pPr>
          </a:lstStyle>
          <a:p>
            <a:pPr>
              <a:defRPr/>
            </a:pPr>
            <a:endParaRPr lang="en-US" altLang="ja-JP"/>
          </a:p>
        </p:txBody>
      </p:sp>
    </p:spTree>
    <p:extLst>
      <p:ext uri="{BB962C8B-B14F-4D97-AF65-F5344CB8AC3E}">
        <p14:creationId xmlns:p14="http://schemas.microsoft.com/office/powerpoint/2010/main" val="2960607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 y="1"/>
            <a:ext cx="2974214" cy="498379"/>
          </a:xfrm>
          <a:prstGeom prst="rect">
            <a:avLst/>
          </a:prstGeom>
          <a:noFill/>
          <a:ln w="9525">
            <a:noFill/>
            <a:miter lim="800000"/>
            <a:headEnd/>
            <a:tailEnd/>
          </a:ln>
          <a:effectLst/>
        </p:spPr>
        <p:txBody>
          <a:bodyPr vert="horz" wrap="square" lIns="94756" tIns="47376" rIns="94756" bIns="47376" numCol="1" anchor="t" anchorCtr="0" compatLnSpc="1">
            <a:prstTxWarp prst="textNoShape">
              <a:avLst/>
            </a:prstTxWarp>
          </a:bodyPr>
          <a:lstStyle>
            <a:lvl1pPr defTabSz="939597" eaLnBrk="0" hangingPunct="0">
              <a:spcBef>
                <a:spcPct val="0"/>
              </a:spcBef>
              <a:defRPr>
                <a:latin typeface="Arial" charset="0"/>
                <a:cs typeface="Arial" charset="0"/>
              </a:defRPr>
            </a:lvl1pPr>
          </a:lstStyle>
          <a:p>
            <a:pPr>
              <a:defRPr/>
            </a:pPr>
            <a:endParaRPr lang="en-US" altLang="ja-JP"/>
          </a:p>
        </p:txBody>
      </p:sp>
      <p:sp>
        <p:nvSpPr>
          <p:cNvPr id="3075" name="Rectangle 3"/>
          <p:cNvSpPr>
            <a:spLocks noGrp="1" noChangeArrowheads="1"/>
          </p:cNvSpPr>
          <p:nvPr>
            <p:ph type="dt" idx="1"/>
          </p:nvPr>
        </p:nvSpPr>
        <p:spPr bwMode="auto">
          <a:xfrm>
            <a:off x="3890107" y="1"/>
            <a:ext cx="2974214" cy="498379"/>
          </a:xfrm>
          <a:prstGeom prst="rect">
            <a:avLst/>
          </a:prstGeom>
          <a:noFill/>
          <a:ln w="9525">
            <a:noFill/>
            <a:miter lim="800000"/>
            <a:headEnd/>
            <a:tailEnd/>
          </a:ln>
          <a:effectLst/>
        </p:spPr>
        <p:txBody>
          <a:bodyPr vert="horz" wrap="square" lIns="94756" tIns="47376" rIns="94756" bIns="47376" numCol="1" anchor="t" anchorCtr="0" compatLnSpc="1">
            <a:prstTxWarp prst="textNoShape">
              <a:avLst/>
            </a:prstTxWarp>
          </a:bodyPr>
          <a:lstStyle>
            <a:lvl1pPr algn="r" defTabSz="939597" eaLnBrk="0" hangingPunct="0">
              <a:spcBef>
                <a:spcPct val="0"/>
              </a:spcBef>
              <a:defRPr>
                <a:latin typeface="Arial" charset="0"/>
                <a:cs typeface="Arial" charset="0"/>
              </a:defRPr>
            </a:lvl1pPr>
          </a:lstStyle>
          <a:p>
            <a:pPr>
              <a:defRPr/>
            </a:pPr>
            <a:endParaRPr lang="en-US" altLang="ja-JP"/>
          </a:p>
        </p:txBody>
      </p:sp>
      <p:sp>
        <p:nvSpPr>
          <p:cNvPr id="89092" name="Rectangle 4"/>
          <p:cNvSpPr>
            <a:spLocks noGrp="1" noRot="1" noChangeAspect="1" noChangeArrowheads="1" noTextEdit="1"/>
          </p:cNvSpPr>
          <p:nvPr>
            <p:ph type="sldImg" idx="2"/>
          </p:nvPr>
        </p:nvSpPr>
        <p:spPr bwMode="auto">
          <a:xfrm>
            <a:off x="-339725" y="752475"/>
            <a:ext cx="7562850" cy="4254500"/>
          </a:xfrm>
          <a:prstGeom prst="rect">
            <a:avLst/>
          </a:prstGeom>
          <a:noFill/>
          <a:ln w="12700">
            <a:solidFill>
              <a:srgbClr val="000000"/>
            </a:solidFill>
            <a:miter lim="800000"/>
            <a:headEnd/>
            <a:tailEnd/>
          </a:ln>
        </p:spPr>
      </p:sp>
      <p:sp>
        <p:nvSpPr>
          <p:cNvPr id="3077" name="Rectangle 5"/>
          <p:cNvSpPr>
            <a:spLocks noGrp="1" noChangeArrowheads="1"/>
          </p:cNvSpPr>
          <p:nvPr>
            <p:ph type="body" sz="quarter" idx="3"/>
          </p:nvPr>
        </p:nvSpPr>
        <p:spPr bwMode="auto">
          <a:xfrm>
            <a:off x="686110" y="5157416"/>
            <a:ext cx="5493721" cy="4086703"/>
          </a:xfrm>
          <a:prstGeom prst="rect">
            <a:avLst/>
          </a:prstGeom>
          <a:noFill/>
          <a:ln w="9525">
            <a:noFill/>
            <a:miter lim="800000"/>
            <a:headEnd/>
            <a:tailEnd/>
          </a:ln>
          <a:effectLst/>
        </p:spPr>
        <p:txBody>
          <a:bodyPr vert="horz" wrap="square" lIns="94756" tIns="47376" rIns="94756" bIns="47376" numCol="1" anchor="t" anchorCtr="0" compatLnSpc="1">
            <a:prstTxWarp prst="textNoShape">
              <a:avLst/>
            </a:prstTxWarp>
          </a:bodyPr>
          <a:lstStyle/>
          <a:p>
            <a:pPr lvl="0"/>
            <a:r>
              <a:rPr lang="en-US" altLang="ja-JP" noProof="0" dirty="0"/>
              <a:t>Click to edit Master text styles</a:t>
            </a:r>
          </a:p>
          <a:p>
            <a:pPr lvl="1"/>
            <a:r>
              <a:rPr lang="en-US" altLang="ja-JP" noProof="0" dirty="0"/>
              <a:t>Second level</a:t>
            </a:r>
          </a:p>
          <a:p>
            <a:pPr lvl="2"/>
            <a:r>
              <a:rPr lang="en-US" altLang="ja-JP" noProof="0" dirty="0"/>
              <a:t>Third level</a:t>
            </a:r>
          </a:p>
          <a:p>
            <a:pPr lvl="3"/>
            <a:r>
              <a:rPr lang="en-US" altLang="ja-JP" noProof="0" dirty="0"/>
              <a:t>Fourth level</a:t>
            </a:r>
          </a:p>
          <a:p>
            <a:pPr lvl="4"/>
            <a:r>
              <a:rPr lang="en-US" altLang="ja-JP" noProof="0" dirty="0"/>
              <a:t>Fifth level</a:t>
            </a:r>
          </a:p>
        </p:txBody>
      </p:sp>
      <p:sp>
        <p:nvSpPr>
          <p:cNvPr id="3078" name="Rectangle 6"/>
          <p:cNvSpPr>
            <a:spLocks noGrp="1" noChangeArrowheads="1"/>
          </p:cNvSpPr>
          <p:nvPr>
            <p:ph type="ftr" sz="quarter" idx="4"/>
          </p:nvPr>
        </p:nvSpPr>
        <p:spPr bwMode="auto">
          <a:xfrm>
            <a:off x="4" y="9494913"/>
            <a:ext cx="2974214" cy="498379"/>
          </a:xfrm>
          <a:prstGeom prst="rect">
            <a:avLst/>
          </a:prstGeom>
          <a:noFill/>
          <a:ln w="9525">
            <a:noFill/>
            <a:miter lim="800000"/>
            <a:headEnd/>
            <a:tailEnd/>
          </a:ln>
          <a:effectLst/>
        </p:spPr>
        <p:txBody>
          <a:bodyPr vert="horz" wrap="square" lIns="94756" tIns="47376" rIns="94756" bIns="47376" numCol="1" anchor="b" anchorCtr="0" compatLnSpc="1">
            <a:prstTxWarp prst="textNoShape">
              <a:avLst/>
            </a:prstTxWarp>
          </a:bodyPr>
          <a:lstStyle>
            <a:lvl1pPr defTabSz="939597" eaLnBrk="0" hangingPunct="0">
              <a:spcBef>
                <a:spcPct val="0"/>
              </a:spcBef>
              <a:defRPr>
                <a:latin typeface="Arial" charset="0"/>
                <a:cs typeface="Arial" charset="0"/>
              </a:defRPr>
            </a:lvl1pPr>
          </a:lstStyle>
          <a:p>
            <a:pPr>
              <a:defRPr/>
            </a:pPr>
            <a:endParaRPr lang="en-US" altLang="ja-JP"/>
          </a:p>
        </p:txBody>
      </p:sp>
      <p:sp>
        <p:nvSpPr>
          <p:cNvPr id="3079" name="Rectangle 7"/>
          <p:cNvSpPr>
            <a:spLocks noGrp="1" noChangeArrowheads="1"/>
          </p:cNvSpPr>
          <p:nvPr>
            <p:ph type="sldNum" sz="quarter" idx="5"/>
          </p:nvPr>
        </p:nvSpPr>
        <p:spPr bwMode="auto">
          <a:xfrm>
            <a:off x="3890107" y="9494913"/>
            <a:ext cx="2974214" cy="498379"/>
          </a:xfrm>
          <a:prstGeom prst="rect">
            <a:avLst/>
          </a:prstGeom>
          <a:noFill/>
          <a:ln w="9525">
            <a:noFill/>
            <a:miter lim="800000"/>
            <a:headEnd/>
            <a:tailEnd/>
          </a:ln>
          <a:effectLst/>
        </p:spPr>
        <p:txBody>
          <a:bodyPr vert="horz" wrap="square" lIns="94756" tIns="47376" rIns="94756" bIns="47376" numCol="1" anchor="b" anchorCtr="0" compatLnSpc="1">
            <a:prstTxWarp prst="textNoShape">
              <a:avLst/>
            </a:prstTxWarp>
          </a:bodyPr>
          <a:lstStyle>
            <a:lvl1pPr algn="r" defTabSz="939597" eaLnBrk="0" hangingPunct="0">
              <a:spcBef>
                <a:spcPct val="0"/>
              </a:spcBef>
              <a:defRPr>
                <a:latin typeface="Arial" charset="0"/>
                <a:cs typeface="Arial" charset="0"/>
              </a:defRPr>
            </a:lvl1pPr>
          </a:lstStyle>
          <a:p>
            <a:pPr>
              <a:defRPr/>
            </a:pPr>
            <a:fld id="{E8E6AFD5-E479-4E48-8F6B-96FCA5AE0691}" type="slidenum">
              <a:rPr lang="ja-JP" altLang="en-US"/>
              <a:pPr>
                <a:defRPr/>
              </a:pPr>
              <a:t>‹#›</a:t>
            </a:fld>
            <a:endParaRPr lang="en-US" altLang="ja-JP"/>
          </a:p>
        </p:txBody>
      </p:sp>
    </p:spTree>
    <p:extLst>
      <p:ext uri="{BB962C8B-B14F-4D97-AF65-F5344CB8AC3E}">
        <p14:creationId xmlns:p14="http://schemas.microsoft.com/office/powerpoint/2010/main" val="869380548"/>
      </p:ext>
    </p:extLst>
  </p:cSld>
  <p:clrMap bg1="lt1" tx1="dk1" bg2="lt2" tx2="dk2" accent1="accent1" accent2="accent2" accent3="accent3" accent4="accent4" accent5="accent5" accent6="accent6" hlink="hlink" folHlink="folHlink"/>
  <p:notesStyle>
    <a:lvl1pPr marL="107950" indent="-107950" algn="l" rtl="0" eaLnBrk="0" fontAlgn="base" hangingPunct="0">
      <a:spcBef>
        <a:spcPct val="30000"/>
      </a:spcBef>
      <a:spcAft>
        <a:spcPct val="0"/>
      </a:spcAft>
      <a:buClr>
        <a:srgbClr val="18827D"/>
      </a:buClr>
      <a:buFont typeface="Wingdings" pitchFamily="2" charset="2"/>
      <a:buChar char="§"/>
      <a:defRPr sz="1200" kern="1200">
        <a:solidFill>
          <a:schemeClr val="tx1"/>
        </a:solidFill>
        <a:latin typeface="Arial" charset="0"/>
        <a:ea typeface="MS UI Gothic" pitchFamily="50" charset="-128"/>
        <a:cs typeface="Arial" charset="0"/>
      </a:defRPr>
    </a:lvl1pPr>
    <a:lvl2pPr marL="338138" indent="-115888" algn="l" rtl="0" eaLnBrk="0" fontAlgn="base" hangingPunct="0">
      <a:spcBef>
        <a:spcPct val="0"/>
      </a:spcBef>
      <a:spcAft>
        <a:spcPct val="0"/>
      </a:spcAft>
      <a:buClr>
        <a:srgbClr val="18827D"/>
      </a:buClr>
      <a:buChar char="–"/>
      <a:defRPr sz="1200" kern="1200">
        <a:solidFill>
          <a:schemeClr val="tx1"/>
        </a:solidFill>
        <a:latin typeface="Arial" charset="0"/>
        <a:ea typeface="MS UI Gothic" pitchFamily="50" charset="-128"/>
        <a:cs typeface="Arial" charset="0"/>
      </a:defRPr>
    </a:lvl2pPr>
    <a:lvl3pPr marL="558800" indent="-106363" algn="l" rtl="0" eaLnBrk="0" fontAlgn="base" hangingPunct="0">
      <a:spcBef>
        <a:spcPct val="0"/>
      </a:spcBef>
      <a:spcAft>
        <a:spcPct val="0"/>
      </a:spcAft>
      <a:buClr>
        <a:srgbClr val="18827D"/>
      </a:buClr>
      <a:buFont typeface="Wingdings" pitchFamily="2" charset="2"/>
      <a:buChar char="§"/>
      <a:defRPr sz="1200" kern="1200">
        <a:solidFill>
          <a:schemeClr val="tx1"/>
        </a:solidFill>
        <a:latin typeface="Arial" charset="0"/>
        <a:ea typeface="MS UI Gothic" pitchFamily="50" charset="-128"/>
        <a:cs typeface="Arial" charset="0"/>
      </a:defRPr>
    </a:lvl3pPr>
    <a:lvl4pPr marL="787400" indent="-114300" algn="l" rtl="0" eaLnBrk="0" fontAlgn="base" hangingPunct="0">
      <a:spcBef>
        <a:spcPct val="0"/>
      </a:spcBef>
      <a:spcAft>
        <a:spcPct val="0"/>
      </a:spcAft>
      <a:buClr>
        <a:srgbClr val="18827D"/>
      </a:buClr>
      <a:buChar char="–"/>
      <a:defRPr sz="1200" kern="1200">
        <a:solidFill>
          <a:schemeClr val="tx1"/>
        </a:solidFill>
        <a:latin typeface="Arial" charset="0"/>
        <a:ea typeface="MS UI Gothic" pitchFamily="50" charset="-128"/>
        <a:cs typeface="Arial" charset="0"/>
      </a:defRPr>
    </a:lvl4pPr>
    <a:lvl5pPr marL="1023938" indent="-122238" algn="l" rtl="0" eaLnBrk="0" fontAlgn="base" hangingPunct="0">
      <a:spcBef>
        <a:spcPct val="0"/>
      </a:spcBef>
      <a:spcAft>
        <a:spcPct val="0"/>
      </a:spcAft>
      <a:buClr>
        <a:srgbClr val="18827D"/>
      </a:buClr>
      <a:buFont typeface="Wingdings" pitchFamily="2" charset="2"/>
      <a:buChar char="§"/>
      <a:defRPr sz="1200" kern="1200">
        <a:solidFill>
          <a:schemeClr val="tx1"/>
        </a:solidFill>
        <a:latin typeface="Arial" charset="0"/>
        <a:ea typeface="MS UI Gothic" pitchFamily="50" charset="-128"/>
        <a:cs typeface="Arial"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9B6D545A-BB3B-4833-905A-0BAE4D3CCF39}" type="slidenum">
              <a:rPr lang="ja-JP" altLang="en-US" smtClean="0"/>
              <a:pPr/>
              <a:t>1</a:t>
            </a:fld>
            <a:endParaRPr lang="en-US" altLang="ja-JP"/>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pPr>
              <a:lnSpc>
                <a:spcPct val="80000"/>
              </a:lnSpc>
              <a:buFont typeface="Wingdings" pitchFamily="2" charset="2"/>
              <a:buNone/>
            </a:pPr>
            <a:endParaRPr lang="ja-JP" altLang="en-US" dirty="0"/>
          </a:p>
        </p:txBody>
      </p:sp>
    </p:spTree>
    <p:extLst>
      <p:ext uri="{BB962C8B-B14F-4D97-AF65-F5344CB8AC3E}">
        <p14:creationId xmlns:p14="http://schemas.microsoft.com/office/powerpoint/2010/main" val="38980993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E6E58E76-233C-4CBE-81A9-096EB0EECF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132"/>
            <a:ext cx="12208933" cy="6211363"/>
          </a:xfrm>
          <a:prstGeom prst="rect">
            <a:avLst/>
          </a:prstGeom>
        </p:spPr>
      </p:pic>
      <p:sp>
        <p:nvSpPr>
          <p:cNvPr id="5" name="Line 1055"/>
          <p:cNvSpPr>
            <a:spLocks noChangeShapeType="1"/>
          </p:cNvSpPr>
          <p:nvPr userDrawn="1"/>
        </p:nvSpPr>
        <p:spPr bwMode="auto">
          <a:xfrm flipV="1">
            <a:off x="0" y="0"/>
            <a:ext cx="12208933" cy="0"/>
          </a:xfrm>
          <a:prstGeom prst="line">
            <a:avLst/>
          </a:prstGeom>
          <a:noFill/>
          <a:ln w="57150">
            <a:solidFill>
              <a:srgbClr val="0000FF"/>
            </a:solidFill>
            <a:round/>
            <a:headEnd/>
            <a:tailEnd/>
          </a:ln>
        </p:spPr>
        <p:txBody>
          <a:bodyPr/>
          <a:lstStyle/>
          <a:p>
            <a:pPr>
              <a:defRPr/>
            </a:pPr>
            <a:endParaRPr lang="ja-JP" altLang="en-US" sz="1200"/>
          </a:p>
        </p:txBody>
      </p:sp>
      <p:sp>
        <p:nvSpPr>
          <p:cNvPr id="6" name="Text Box 1034"/>
          <p:cNvSpPr txBox="1">
            <a:spLocks noChangeArrowheads="1"/>
          </p:cNvSpPr>
          <p:nvPr/>
        </p:nvSpPr>
        <p:spPr bwMode="auto">
          <a:xfrm>
            <a:off x="9408584" y="6473826"/>
            <a:ext cx="2658533" cy="244475"/>
          </a:xfrm>
          <a:prstGeom prst="rect">
            <a:avLst/>
          </a:prstGeom>
          <a:noFill/>
          <a:ln w="9525">
            <a:noFill/>
            <a:miter lim="800000"/>
            <a:headEnd/>
            <a:tailEnd/>
          </a:ln>
          <a:effectLst/>
        </p:spPr>
        <p:txBody>
          <a:bodyPr>
            <a:spAutoFit/>
          </a:bodyPr>
          <a:lstStyle/>
          <a:p>
            <a:pPr algn="r">
              <a:spcBef>
                <a:spcPct val="0"/>
              </a:spcBef>
              <a:defRPr/>
            </a:pPr>
            <a:r>
              <a:rPr lang="en-GB" sz="1000" dirty="0">
                <a:solidFill>
                  <a:srgbClr val="663300"/>
                </a:solidFill>
              </a:rPr>
              <a:t>© Copyright </a:t>
            </a:r>
            <a:r>
              <a:rPr lang="en-GB" altLang="ja-JP" sz="1000" i="1" dirty="0" err="1">
                <a:solidFill>
                  <a:srgbClr val="663300"/>
                </a:solidFill>
              </a:rPr>
              <a:t>eCompliance</a:t>
            </a:r>
            <a:r>
              <a:rPr lang="ja-JP" altLang="en-GB" sz="1000" dirty="0">
                <a:solidFill>
                  <a:srgbClr val="663300"/>
                </a:solidFill>
              </a:rPr>
              <a:t> </a:t>
            </a:r>
            <a:r>
              <a:rPr lang="en-GB" sz="1000" dirty="0">
                <a:solidFill>
                  <a:srgbClr val="663300"/>
                </a:solidFill>
              </a:rPr>
              <a:t>20</a:t>
            </a:r>
            <a:r>
              <a:rPr lang="en-US" altLang="ja-JP" sz="1000" dirty="0">
                <a:solidFill>
                  <a:srgbClr val="663300"/>
                </a:solidFill>
              </a:rPr>
              <a:t>22</a:t>
            </a:r>
            <a:endParaRPr lang="en-GB" altLang="ja-JP" sz="1000" dirty="0">
              <a:solidFill>
                <a:srgbClr val="663300"/>
              </a:solidFill>
            </a:endParaRPr>
          </a:p>
        </p:txBody>
      </p:sp>
      <p:sp>
        <p:nvSpPr>
          <p:cNvPr id="7" name="Rectangle 1043"/>
          <p:cNvSpPr>
            <a:spLocks noChangeArrowheads="1"/>
          </p:cNvSpPr>
          <p:nvPr/>
        </p:nvSpPr>
        <p:spPr bwMode="auto">
          <a:xfrm>
            <a:off x="601133" y="1109663"/>
            <a:ext cx="11557000" cy="42862"/>
          </a:xfrm>
          <a:prstGeom prst="rect">
            <a:avLst/>
          </a:prstGeom>
          <a:solidFill>
            <a:srgbClr val="990000"/>
          </a:solidFill>
          <a:ln w="9525">
            <a:noFill/>
            <a:miter lim="800000"/>
            <a:headEnd/>
            <a:tailEnd/>
          </a:ln>
          <a:effectLst>
            <a:outerShdw dist="35921" dir="2700000" algn="ctr" rotWithShape="0">
              <a:schemeClr val="bg2"/>
            </a:outerShdw>
          </a:effectLst>
        </p:spPr>
        <p:txBody>
          <a:bodyPr wrap="none" anchor="ctr"/>
          <a:lstStyle/>
          <a:p>
            <a:pPr>
              <a:defRPr/>
            </a:pPr>
            <a:endParaRPr lang="ja-JP" altLang="en-US" sz="1200"/>
          </a:p>
        </p:txBody>
      </p:sp>
      <p:sp>
        <p:nvSpPr>
          <p:cNvPr id="8" name="Line 1044"/>
          <p:cNvSpPr>
            <a:spLocks noChangeShapeType="1"/>
          </p:cNvSpPr>
          <p:nvPr/>
        </p:nvSpPr>
        <p:spPr bwMode="auto">
          <a:xfrm>
            <a:off x="607485" y="6248400"/>
            <a:ext cx="1089236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sz="1200"/>
          </a:p>
        </p:txBody>
      </p:sp>
      <p:sp>
        <p:nvSpPr>
          <p:cNvPr id="1073156" name="Rectangle 1028"/>
          <p:cNvSpPr>
            <a:spLocks noGrp="1" noChangeArrowheads="1"/>
          </p:cNvSpPr>
          <p:nvPr>
            <p:ph type="ctrTitle"/>
          </p:nvPr>
        </p:nvSpPr>
        <p:spPr>
          <a:xfrm>
            <a:off x="1117600" y="2667000"/>
            <a:ext cx="7112000" cy="914400"/>
          </a:xfrm>
        </p:spPr>
        <p:txBody>
          <a:bodyPr anchor="t"/>
          <a:lstStyle>
            <a:lvl1pPr>
              <a:defRPr sz="3200" b="1">
                <a:solidFill>
                  <a:schemeClr val="tx1"/>
                </a:solidFill>
              </a:defRPr>
            </a:lvl1pPr>
          </a:lstStyle>
          <a:p>
            <a:r>
              <a:rPr lang="en-GB" dirty="0" err="1"/>
              <a:t>マスタ</a:t>
            </a:r>
            <a:r>
              <a:rPr lang="en-GB" dirty="0"/>
              <a:t> </a:t>
            </a:r>
            <a:r>
              <a:rPr lang="en-GB" dirty="0" err="1"/>
              <a:t>タイトルの書式設定</a:t>
            </a:r>
            <a:endParaRPr lang="en-GB" dirty="0"/>
          </a:p>
        </p:txBody>
      </p:sp>
      <p:sp>
        <p:nvSpPr>
          <p:cNvPr id="1073157" name="Rectangle 1029"/>
          <p:cNvSpPr>
            <a:spLocks noGrp="1" noChangeArrowheads="1"/>
          </p:cNvSpPr>
          <p:nvPr>
            <p:ph type="subTitle" idx="1"/>
          </p:nvPr>
        </p:nvSpPr>
        <p:spPr>
          <a:xfrm>
            <a:off x="6043084" y="5375275"/>
            <a:ext cx="5892800" cy="838200"/>
          </a:xfrm>
        </p:spPr>
        <p:txBody>
          <a:bodyPr/>
          <a:lstStyle>
            <a:lvl1pPr marL="0" indent="0">
              <a:buFont typeface="Wingdings" pitchFamily="2" charset="2"/>
              <a:buNone/>
              <a:defRPr sz="2000" b="1"/>
            </a:lvl1pPr>
          </a:lstStyle>
          <a:p>
            <a:r>
              <a:rPr lang="en-GB"/>
              <a:t>マスタ サブタイトルの書式設定</a:t>
            </a:r>
          </a:p>
        </p:txBody>
      </p:sp>
      <p:pic>
        <p:nvPicPr>
          <p:cNvPr id="10" name="Picture 42" descr="LOGO">
            <a:extLst>
              <a:ext uri="{FF2B5EF4-FFF2-40B4-BE49-F238E27FC236}">
                <a16:creationId xmlns:a16="http://schemas.microsoft.com/office/drawing/2014/main" id="{93A65071-C197-46A0-99A6-7B9085DA2D30}"/>
              </a:ext>
            </a:extLst>
          </p:cNvPr>
          <p:cNvPicPr>
            <a:picLocks noChangeAspect="1" noChangeArrowheads="1"/>
          </p:cNvPicPr>
          <p:nvPr userDrawn="1"/>
        </p:nvPicPr>
        <p:blipFill>
          <a:blip r:embed="rId3" cstate="print"/>
          <a:srcRect/>
          <a:stretch>
            <a:fillRect/>
          </a:stretch>
        </p:blipFill>
        <p:spPr bwMode="auto">
          <a:xfrm>
            <a:off x="594785" y="6259514"/>
            <a:ext cx="1129978" cy="598487"/>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200">
                <a:solidFill>
                  <a:schemeClr val="tx1"/>
                </a:solidFill>
              </a:defRPr>
            </a:lvl1pPr>
          </a:lstStyle>
          <a:p>
            <a:r>
              <a:rPr lang="ja-JP" altLang="en-US" dirty="0"/>
              <a:t>マスタ タイトルの書式設定</a:t>
            </a:r>
          </a:p>
        </p:txBody>
      </p:sp>
      <p:sp>
        <p:nvSpPr>
          <p:cNvPr id="3" name="コンテンツ プレースホルダ 2"/>
          <p:cNvSpPr>
            <a:spLocks noGrp="1"/>
          </p:cNvSpPr>
          <p:nvPr>
            <p:ph idx="1" hasCustomPrompt="1"/>
          </p:nvPr>
        </p:nvSpPr>
        <p:spPr>
          <a:xfrm>
            <a:off x="626533" y="1083831"/>
            <a:ext cx="10972800" cy="2234458"/>
          </a:xfrm>
        </p:spPr>
        <p:txBody>
          <a:bodyPr>
            <a:spAutoFit/>
          </a:bodyPr>
          <a:lstStyle>
            <a:lvl1pPr>
              <a:defRPr sz="2400"/>
            </a:lvl1pPr>
            <a:lvl2pPr>
              <a:defRPr sz="2400"/>
            </a:lvl2pPr>
            <a:lvl3pPr>
              <a:defRPr sz="2400"/>
            </a:lvl3pPr>
            <a:lvl4pPr>
              <a:defRPr sz="2400"/>
            </a:lvl4pPr>
            <a:lvl5pPr>
              <a:defRPr sz="24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A49D5B4C-BFB4-4865-8DF8-91EA9006011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13132"/>
            <a:ext cx="12192000" cy="6211363"/>
          </a:xfrm>
          <a:prstGeom prst="rect">
            <a:avLst/>
          </a:prstGeom>
        </p:spPr>
      </p:pic>
      <p:sp>
        <p:nvSpPr>
          <p:cNvPr id="10" name="Line 43"/>
          <p:cNvSpPr>
            <a:spLocks noChangeShapeType="1"/>
          </p:cNvSpPr>
          <p:nvPr userDrawn="1"/>
        </p:nvSpPr>
        <p:spPr bwMode="auto">
          <a:xfrm flipV="1">
            <a:off x="0" y="0"/>
            <a:ext cx="12208933"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kumimoji="1" lang="ja-JP" altLang="en-US" sz="1200">
              <a:solidFill>
                <a:srgbClr val="000000"/>
              </a:solidFill>
            </a:endParaRPr>
          </a:p>
        </p:txBody>
      </p:sp>
      <p:sp>
        <p:nvSpPr>
          <p:cNvPr id="9219" name="Rectangle 4"/>
          <p:cNvSpPr>
            <a:spLocks noGrp="1" noChangeArrowheads="1"/>
          </p:cNvSpPr>
          <p:nvPr>
            <p:ph type="title"/>
          </p:nvPr>
        </p:nvSpPr>
        <p:spPr bwMode="auto">
          <a:xfrm>
            <a:off x="626533" y="158751"/>
            <a:ext cx="10972800" cy="739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dirty="0" err="1"/>
              <a:t>マスタ</a:t>
            </a:r>
            <a:r>
              <a:rPr lang="en-GB" dirty="0"/>
              <a:t> </a:t>
            </a:r>
            <a:r>
              <a:rPr lang="en-GB" dirty="0" err="1"/>
              <a:t>タイトルの書式設定</a:t>
            </a:r>
            <a:endParaRPr lang="en-GB" dirty="0"/>
          </a:p>
        </p:txBody>
      </p:sp>
      <p:sp>
        <p:nvSpPr>
          <p:cNvPr id="9220" name="Rectangle 5"/>
          <p:cNvSpPr>
            <a:spLocks noGrp="1" noChangeArrowheads="1"/>
          </p:cNvSpPr>
          <p:nvPr>
            <p:ph type="body" idx="1"/>
          </p:nvPr>
        </p:nvSpPr>
        <p:spPr bwMode="auto">
          <a:xfrm>
            <a:off x="613833" y="1090056"/>
            <a:ext cx="10886019" cy="4751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err="1"/>
              <a:t>マスタ</a:t>
            </a:r>
            <a:r>
              <a:rPr lang="en-GB" dirty="0"/>
              <a:t> </a:t>
            </a:r>
            <a:r>
              <a:rPr lang="en-GB" dirty="0" err="1"/>
              <a:t>テキストの書式設定</a:t>
            </a:r>
            <a:endParaRPr lang="en-GB" dirty="0"/>
          </a:p>
          <a:p>
            <a:pPr lvl="1"/>
            <a:r>
              <a:rPr lang="en-GB" dirty="0"/>
              <a:t>第 </a:t>
            </a:r>
            <a:r>
              <a:rPr lang="en-GB" altLang="ja-JP" dirty="0"/>
              <a:t>2 </a:t>
            </a:r>
            <a:r>
              <a:rPr lang="en-GB" dirty="0" err="1"/>
              <a:t>レベル</a:t>
            </a:r>
            <a:endParaRPr lang="en-GB" dirty="0"/>
          </a:p>
          <a:p>
            <a:pPr lvl="2"/>
            <a:r>
              <a:rPr lang="en-GB" dirty="0"/>
              <a:t>第 </a:t>
            </a:r>
            <a:r>
              <a:rPr lang="en-GB" altLang="ja-JP" dirty="0"/>
              <a:t>3 </a:t>
            </a:r>
            <a:r>
              <a:rPr lang="en-GB" dirty="0" err="1"/>
              <a:t>レベル</a:t>
            </a:r>
            <a:endParaRPr lang="en-GB" dirty="0"/>
          </a:p>
          <a:p>
            <a:pPr lvl="3"/>
            <a:r>
              <a:rPr lang="en-GB" dirty="0"/>
              <a:t>第 </a:t>
            </a:r>
            <a:r>
              <a:rPr lang="en-GB" altLang="ja-JP" dirty="0"/>
              <a:t>4 </a:t>
            </a:r>
            <a:r>
              <a:rPr lang="en-GB" dirty="0" err="1"/>
              <a:t>レベル</a:t>
            </a:r>
            <a:endParaRPr lang="en-GB" dirty="0"/>
          </a:p>
          <a:p>
            <a:pPr lvl="4"/>
            <a:r>
              <a:rPr lang="en-GB" dirty="0"/>
              <a:t>第 </a:t>
            </a:r>
            <a:r>
              <a:rPr lang="en-GB" altLang="ja-JP" dirty="0"/>
              <a:t>5 </a:t>
            </a:r>
            <a:r>
              <a:rPr lang="en-GB" dirty="0" err="1"/>
              <a:t>レベル</a:t>
            </a:r>
            <a:endParaRPr lang="en-GB" dirty="0"/>
          </a:p>
        </p:txBody>
      </p:sp>
      <p:sp>
        <p:nvSpPr>
          <p:cNvPr id="1072138" name="Text Box 10"/>
          <p:cNvSpPr txBox="1">
            <a:spLocks noChangeArrowheads="1"/>
          </p:cNvSpPr>
          <p:nvPr/>
        </p:nvSpPr>
        <p:spPr bwMode="auto">
          <a:xfrm>
            <a:off x="4931834" y="6465888"/>
            <a:ext cx="2332567" cy="215900"/>
          </a:xfrm>
          <a:prstGeom prst="rect">
            <a:avLst/>
          </a:prstGeom>
          <a:noFill/>
          <a:ln w="9525">
            <a:noFill/>
            <a:miter lim="800000"/>
            <a:headEnd/>
            <a:tailEnd/>
          </a:ln>
          <a:effectLst/>
        </p:spPr>
        <p:txBody>
          <a:bodyPr>
            <a:spAutoFit/>
          </a:bodyPr>
          <a:lstStyle/>
          <a:p>
            <a:pPr algn="ctr">
              <a:spcBef>
                <a:spcPct val="0"/>
              </a:spcBef>
              <a:defRPr/>
            </a:pPr>
            <a:r>
              <a:rPr lang="en-US" altLang="ja-JP" sz="800" dirty="0">
                <a:solidFill>
                  <a:srgbClr val="663300"/>
                </a:solidFill>
                <a:latin typeface="Arial" pitchFamily="34" charset="0"/>
              </a:rPr>
              <a:t>© Copyright eCompliance 2022</a:t>
            </a:r>
          </a:p>
        </p:txBody>
      </p:sp>
      <p:sp>
        <p:nvSpPr>
          <p:cNvPr id="1072140" name="Line 12"/>
          <p:cNvSpPr>
            <a:spLocks noChangeShapeType="1"/>
          </p:cNvSpPr>
          <p:nvPr/>
        </p:nvSpPr>
        <p:spPr bwMode="auto">
          <a:xfrm flipV="1">
            <a:off x="2032000" y="6477000"/>
            <a:ext cx="0" cy="228600"/>
          </a:xfrm>
          <a:prstGeom prst="line">
            <a:avLst/>
          </a:prstGeom>
          <a:noFill/>
          <a:ln w="9525">
            <a:solidFill>
              <a:schemeClr val="bg1"/>
            </a:solidFill>
            <a:round/>
            <a:headEnd/>
            <a:tailEnd/>
          </a:ln>
          <a:effectLst/>
        </p:spPr>
        <p:txBody>
          <a:bodyPr/>
          <a:lstStyle/>
          <a:p>
            <a:pPr>
              <a:defRPr/>
            </a:pPr>
            <a:endParaRPr lang="ja-JP" altLang="en-US" sz="1200"/>
          </a:p>
        </p:txBody>
      </p:sp>
      <p:sp>
        <p:nvSpPr>
          <p:cNvPr id="1072146" name="Line 18"/>
          <p:cNvSpPr>
            <a:spLocks noChangeShapeType="1"/>
          </p:cNvSpPr>
          <p:nvPr/>
        </p:nvSpPr>
        <p:spPr bwMode="auto">
          <a:xfrm>
            <a:off x="607485" y="6248400"/>
            <a:ext cx="1089236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sz="1200"/>
          </a:p>
        </p:txBody>
      </p:sp>
      <p:sp>
        <p:nvSpPr>
          <p:cNvPr id="1072166" name="Line 38"/>
          <p:cNvSpPr>
            <a:spLocks noChangeShapeType="1"/>
          </p:cNvSpPr>
          <p:nvPr/>
        </p:nvSpPr>
        <p:spPr bwMode="auto">
          <a:xfrm>
            <a:off x="601134" y="895350"/>
            <a:ext cx="1089236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sz="1200"/>
          </a:p>
        </p:txBody>
      </p:sp>
      <p:pic>
        <p:nvPicPr>
          <p:cNvPr id="9226" name="Picture 42" descr="LOGO"/>
          <p:cNvPicPr>
            <a:picLocks noChangeAspect="1" noChangeArrowheads="1"/>
          </p:cNvPicPr>
          <p:nvPr userDrawn="1"/>
        </p:nvPicPr>
        <p:blipFill>
          <a:blip r:embed="rId6" cstate="print"/>
          <a:srcRect/>
          <a:stretch>
            <a:fillRect/>
          </a:stretch>
        </p:blipFill>
        <p:spPr bwMode="auto">
          <a:xfrm>
            <a:off x="594785" y="6259514"/>
            <a:ext cx="1129978" cy="598487"/>
          </a:xfrm>
          <a:prstGeom prst="rect">
            <a:avLst/>
          </a:prstGeom>
          <a:noFill/>
          <a:ln w="9525">
            <a:noFill/>
            <a:miter lim="800000"/>
            <a:headEnd/>
            <a:tailEnd/>
          </a:ln>
        </p:spPr>
      </p:pic>
      <p:sp>
        <p:nvSpPr>
          <p:cNvPr id="11" name="Text Box 21"/>
          <p:cNvSpPr txBox="1">
            <a:spLocks noChangeArrowheads="1"/>
          </p:cNvSpPr>
          <p:nvPr userDrawn="1"/>
        </p:nvSpPr>
        <p:spPr bwMode="auto">
          <a:xfrm>
            <a:off x="11053233" y="6392864"/>
            <a:ext cx="372218" cy="276999"/>
          </a:xfrm>
          <a:prstGeom prst="rect">
            <a:avLst/>
          </a:prstGeom>
          <a:noFill/>
          <a:ln>
            <a:noFill/>
          </a:ln>
        </p:spPr>
        <p:txBody>
          <a:bodyPr wrap="none">
            <a:spAutoFit/>
          </a:bodyPr>
          <a:lstStyle>
            <a:lvl1pPr eaLnBrk="0" hangingPunct="0">
              <a:spcBef>
                <a:spcPct val="50000"/>
              </a:spcBef>
              <a:defRPr sz="1200">
                <a:solidFill>
                  <a:schemeClr val="tx1"/>
                </a:solidFill>
                <a:latin typeface="Arial" charset="0"/>
                <a:ea typeface="MS UI Gothic" pitchFamily="50" charset="-128"/>
              </a:defRPr>
            </a:lvl1pPr>
            <a:lvl2pPr marL="742950" indent="-285750" eaLnBrk="0" hangingPunct="0">
              <a:spcBef>
                <a:spcPct val="50000"/>
              </a:spcBef>
              <a:defRPr sz="1200">
                <a:solidFill>
                  <a:schemeClr val="tx1"/>
                </a:solidFill>
                <a:latin typeface="Arial" charset="0"/>
                <a:ea typeface="MS UI Gothic" pitchFamily="50" charset="-128"/>
              </a:defRPr>
            </a:lvl2pPr>
            <a:lvl3pPr marL="1143000" indent="-228600" eaLnBrk="0" hangingPunct="0">
              <a:spcBef>
                <a:spcPct val="50000"/>
              </a:spcBef>
              <a:defRPr sz="1200">
                <a:solidFill>
                  <a:schemeClr val="tx1"/>
                </a:solidFill>
                <a:latin typeface="Arial" charset="0"/>
                <a:ea typeface="MS UI Gothic" pitchFamily="50" charset="-128"/>
              </a:defRPr>
            </a:lvl3pPr>
            <a:lvl4pPr marL="1600200" indent="-228600" eaLnBrk="0" hangingPunct="0">
              <a:spcBef>
                <a:spcPct val="50000"/>
              </a:spcBef>
              <a:defRPr sz="1200">
                <a:solidFill>
                  <a:schemeClr val="tx1"/>
                </a:solidFill>
                <a:latin typeface="Arial" charset="0"/>
                <a:ea typeface="MS UI Gothic" pitchFamily="50" charset="-128"/>
              </a:defRPr>
            </a:lvl4pPr>
            <a:lvl5pPr marL="2057400" indent="-228600" eaLnBrk="0" hangingPunct="0">
              <a:spcBef>
                <a:spcPct val="50000"/>
              </a:spcBef>
              <a:defRPr sz="1200">
                <a:solidFill>
                  <a:schemeClr val="tx1"/>
                </a:solidFill>
                <a:latin typeface="Arial" charset="0"/>
                <a:ea typeface="MS UI Gothic" pitchFamily="50" charset="-128"/>
              </a:defRPr>
            </a:lvl5pPr>
            <a:lvl6pPr marL="2514600" indent="-228600" eaLnBrk="0" fontAlgn="base" hangingPunct="0">
              <a:spcBef>
                <a:spcPct val="50000"/>
              </a:spcBef>
              <a:spcAft>
                <a:spcPct val="0"/>
              </a:spcAft>
              <a:defRPr sz="1200">
                <a:solidFill>
                  <a:schemeClr val="tx1"/>
                </a:solidFill>
                <a:latin typeface="Arial" charset="0"/>
                <a:ea typeface="MS UI Gothic" pitchFamily="50" charset="-128"/>
              </a:defRPr>
            </a:lvl6pPr>
            <a:lvl7pPr marL="2971800" indent="-228600" eaLnBrk="0" fontAlgn="base" hangingPunct="0">
              <a:spcBef>
                <a:spcPct val="50000"/>
              </a:spcBef>
              <a:spcAft>
                <a:spcPct val="0"/>
              </a:spcAft>
              <a:defRPr sz="1200">
                <a:solidFill>
                  <a:schemeClr val="tx1"/>
                </a:solidFill>
                <a:latin typeface="Arial" charset="0"/>
                <a:ea typeface="MS UI Gothic" pitchFamily="50" charset="-128"/>
              </a:defRPr>
            </a:lvl7pPr>
            <a:lvl8pPr marL="3429000" indent="-228600" eaLnBrk="0" fontAlgn="base" hangingPunct="0">
              <a:spcBef>
                <a:spcPct val="50000"/>
              </a:spcBef>
              <a:spcAft>
                <a:spcPct val="0"/>
              </a:spcAft>
              <a:defRPr sz="1200">
                <a:solidFill>
                  <a:schemeClr val="tx1"/>
                </a:solidFill>
                <a:latin typeface="Arial" charset="0"/>
                <a:ea typeface="MS UI Gothic" pitchFamily="50" charset="-128"/>
              </a:defRPr>
            </a:lvl8pPr>
            <a:lvl9pPr marL="3886200" indent="-228600" eaLnBrk="0" fontAlgn="base" hangingPunct="0">
              <a:spcBef>
                <a:spcPct val="50000"/>
              </a:spcBef>
              <a:spcAft>
                <a:spcPct val="0"/>
              </a:spcAft>
              <a:defRPr sz="1200">
                <a:solidFill>
                  <a:schemeClr val="tx1"/>
                </a:solidFill>
                <a:latin typeface="Arial" charset="0"/>
                <a:ea typeface="MS UI Gothic" pitchFamily="50" charset="-128"/>
              </a:defRPr>
            </a:lvl9pPr>
          </a:lstStyle>
          <a:p>
            <a:pPr>
              <a:spcBef>
                <a:spcPct val="0"/>
              </a:spcBef>
              <a:defRPr/>
            </a:pPr>
            <a:fld id="{EC6F2894-4104-4DD3-9DF8-B636FDF1D361}" type="slidenum">
              <a:rPr lang="ja-JP" altLang="en-US" sz="1200" smtClean="0"/>
              <a:pPr>
                <a:spcBef>
                  <a:spcPct val="0"/>
                </a:spcBef>
                <a:defRPr/>
              </a:pPr>
              <a:t>‹#›</a:t>
            </a:fld>
            <a:endParaRPr lang="en-US" altLang="ja-JP" sz="1200"/>
          </a:p>
        </p:txBody>
      </p:sp>
    </p:spTree>
  </p:cSld>
  <p:clrMap bg1="lt1" tx1="dk1" bg2="lt2" tx2="dk2" accent1="accent1" accent2="accent2" accent3="accent3" accent4="accent4" accent5="accent5" accent6="accent6" hlink="hlink" folHlink="folHlink"/>
  <p:sldLayoutIdLst>
    <p:sldLayoutId id="2147484557" r:id="rId1"/>
    <p:sldLayoutId id="2147484544" r:id="rId2"/>
    <p:sldLayoutId id="2147484549" r:id="rId3"/>
  </p:sldLayoutIdLst>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2pPr>
      <a:lvl3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3pPr>
      <a:lvl4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4pPr>
      <a:lvl5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5pPr>
      <a:lvl6pPr marL="457200" algn="l" rtl="0" fontAlgn="base">
        <a:spcBef>
          <a:spcPct val="0"/>
        </a:spcBef>
        <a:spcAft>
          <a:spcPct val="0"/>
        </a:spcAft>
        <a:defRPr sz="2000">
          <a:solidFill>
            <a:srgbClr val="663300"/>
          </a:solidFill>
          <a:latin typeface="Arial" charset="0"/>
          <a:ea typeface="MS UI Gothic" pitchFamily="50" charset="-128"/>
          <a:cs typeface="Arial" charset="0"/>
        </a:defRPr>
      </a:lvl6pPr>
      <a:lvl7pPr marL="914400" algn="l" rtl="0" fontAlgn="base">
        <a:spcBef>
          <a:spcPct val="0"/>
        </a:spcBef>
        <a:spcAft>
          <a:spcPct val="0"/>
        </a:spcAft>
        <a:defRPr sz="2000">
          <a:solidFill>
            <a:srgbClr val="663300"/>
          </a:solidFill>
          <a:latin typeface="Arial" charset="0"/>
          <a:ea typeface="MS UI Gothic" pitchFamily="50" charset="-128"/>
          <a:cs typeface="Arial" charset="0"/>
        </a:defRPr>
      </a:lvl7pPr>
      <a:lvl8pPr marL="1371600" algn="l" rtl="0" fontAlgn="base">
        <a:spcBef>
          <a:spcPct val="0"/>
        </a:spcBef>
        <a:spcAft>
          <a:spcPct val="0"/>
        </a:spcAft>
        <a:defRPr sz="2000">
          <a:solidFill>
            <a:srgbClr val="663300"/>
          </a:solidFill>
          <a:latin typeface="Arial" charset="0"/>
          <a:ea typeface="MS UI Gothic" pitchFamily="50" charset="-128"/>
          <a:cs typeface="Arial" charset="0"/>
        </a:defRPr>
      </a:lvl8pPr>
      <a:lvl9pPr marL="1828800" algn="l" rtl="0" fontAlgn="base">
        <a:spcBef>
          <a:spcPct val="0"/>
        </a:spcBef>
        <a:spcAft>
          <a:spcPct val="0"/>
        </a:spcAft>
        <a:defRPr sz="2000">
          <a:solidFill>
            <a:srgbClr val="663300"/>
          </a:solidFill>
          <a:latin typeface="Arial" charset="0"/>
          <a:ea typeface="MS UI Gothic" pitchFamily="50" charset="-128"/>
          <a:cs typeface="Arial" charset="0"/>
        </a:defRPr>
      </a:lvl9pPr>
    </p:titleStyle>
    <p:bodyStyle>
      <a:lvl1pPr marL="266700" indent="-266700" algn="l" rtl="0" eaLnBrk="0" fontAlgn="base" hangingPunct="0">
        <a:spcBef>
          <a:spcPct val="20000"/>
        </a:spcBef>
        <a:spcAft>
          <a:spcPct val="0"/>
        </a:spcAft>
        <a:buClr>
          <a:schemeClr val="accent1"/>
        </a:buClr>
        <a:buFont typeface="Wingdings" pitchFamily="2" charset="2"/>
        <a:buChar char="n"/>
        <a:tabLst>
          <a:tab pos="800100" algn="l"/>
        </a:tabLst>
        <a:defRPr sz="2800">
          <a:solidFill>
            <a:schemeClr val="tx1"/>
          </a:solidFill>
          <a:latin typeface="+mn-lt"/>
          <a:ea typeface="+mn-ea"/>
          <a:cs typeface="+mn-cs"/>
        </a:defRPr>
      </a:lvl1pPr>
      <a:lvl2pPr marL="711200" indent="-265113" algn="l" rtl="0" eaLnBrk="0" fontAlgn="base" hangingPunct="0">
        <a:spcBef>
          <a:spcPct val="20000"/>
        </a:spcBef>
        <a:spcAft>
          <a:spcPct val="0"/>
        </a:spcAft>
        <a:buClr>
          <a:srgbClr val="FF0000"/>
        </a:buClr>
        <a:buFont typeface="Wingdings" pitchFamily="2" charset="2"/>
        <a:buChar char="l"/>
        <a:tabLst>
          <a:tab pos="800100" algn="l"/>
        </a:tabLst>
        <a:defRPr sz="2400">
          <a:solidFill>
            <a:schemeClr val="tx1"/>
          </a:solidFill>
          <a:latin typeface="+mn-lt"/>
          <a:ea typeface="+mn-ea"/>
          <a:cs typeface="+mn-cs"/>
        </a:defRPr>
      </a:lvl2pPr>
      <a:lvl3pPr marL="1058863" indent="-168275" algn="l" rtl="0" eaLnBrk="0" fontAlgn="base" hangingPunct="0">
        <a:spcBef>
          <a:spcPct val="20000"/>
        </a:spcBef>
        <a:spcAft>
          <a:spcPct val="0"/>
        </a:spcAft>
        <a:buChar char="•"/>
        <a:tabLst>
          <a:tab pos="800100" algn="l"/>
        </a:tabLst>
        <a:defRPr sz="2400">
          <a:solidFill>
            <a:schemeClr val="tx1"/>
          </a:solidFill>
          <a:latin typeface="+mn-lt"/>
          <a:ea typeface="+mn-ea"/>
          <a:cs typeface="+mn-cs"/>
        </a:defRPr>
      </a:lvl3pPr>
      <a:lvl4pPr marL="1419225" indent="-180975" algn="l" rtl="0" eaLnBrk="0" fontAlgn="base" hangingPunct="0">
        <a:spcBef>
          <a:spcPct val="20000"/>
        </a:spcBef>
        <a:spcAft>
          <a:spcPct val="0"/>
        </a:spcAft>
        <a:buFont typeface="Arial" charset="0"/>
        <a:buChar char="-"/>
        <a:tabLst>
          <a:tab pos="800100" algn="l"/>
        </a:tabLst>
        <a:defRPr sz="2400">
          <a:solidFill>
            <a:schemeClr val="tx1"/>
          </a:solidFill>
          <a:latin typeface="+mn-lt"/>
          <a:ea typeface="+mn-ea"/>
          <a:cs typeface="+mn-cs"/>
        </a:defRPr>
      </a:lvl4pPr>
      <a:lvl5pPr marL="1766888" indent="-168275" algn="l" rtl="0" eaLnBrk="0" fontAlgn="base" hangingPunct="0">
        <a:spcBef>
          <a:spcPct val="20000"/>
        </a:spcBef>
        <a:spcAft>
          <a:spcPct val="0"/>
        </a:spcAft>
        <a:buFont typeface="Arial" charset="0"/>
        <a:buChar char="-"/>
        <a:tabLst>
          <a:tab pos="800100" algn="l"/>
        </a:tabLst>
        <a:defRPr sz="2400">
          <a:solidFill>
            <a:schemeClr val="tx1"/>
          </a:solidFill>
          <a:latin typeface="+mn-lt"/>
          <a:ea typeface="+mn-ea"/>
          <a:cs typeface="+mn-cs"/>
        </a:defRPr>
      </a:lvl5pPr>
      <a:lvl6pPr marL="2224088" indent="-168275" algn="l" rtl="0" fontAlgn="base">
        <a:spcBef>
          <a:spcPct val="20000"/>
        </a:spcBef>
        <a:spcAft>
          <a:spcPct val="0"/>
        </a:spcAft>
        <a:buFont typeface="Arial" charset="0"/>
        <a:buChar char="-"/>
        <a:tabLst>
          <a:tab pos="800100" algn="l"/>
        </a:tabLst>
        <a:defRPr sz="1400">
          <a:solidFill>
            <a:schemeClr val="tx1"/>
          </a:solidFill>
          <a:latin typeface="+mn-lt"/>
          <a:ea typeface="+mn-ea"/>
          <a:cs typeface="+mn-cs"/>
        </a:defRPr>
      </a:lvl6pPr>
      <a:lvl7pPr marL="2681288" indent="-168275" algn="l" rtl="0" fontAlgn="base">
        <a:spcBef>
          <a:spcPct val="20000"/>
        </a:spcBef>
        <a:spcAft>
          <a:spcPct val="0"/>
        </a:spcAft>
        <a:buFont typeface="Arial" charset="0"/>
        <a:buChar char="-"/>
        <a:tabLst>
          <a:tab pos="800100" algn="l"/>
        </a:tabLst>
        <a:defRPr sz="1400">
          <a:solidFill>
            <a:schemeClr val="tx1"/>
          </a:solidFill>
          <a:latin typeface="+mn-lt"/>
          <a:ea typeface="+mn-ea"/>
          <a:cs typeface="+mn-cs"/>
        </a:defRPr>
      </a:lvl7pPr>
      <a:lvl8pPr marL="3138488" indent="-168275" algn="l" rtl="0" fontAlgn="base">
        <a:spcBef>
          <a:spcPct val="20000"/>
        </a:spcBef>
        <a:spcAft>
          <a:spcPct val="0"/>
        </a:spcAft>
        <a:buFont typeface="Arial" charset="0"/>
        <a:buChar char="-"/>
        <a:tabLst>
          <a:tab pos="800100" algn="l"/>
        </a:tabLst>
        <a:defRPr sz="1400">
          <a:solidFill>
            <a:schemeClr val="tx1"/>
          </a:solidFill>
          <a:latin typeface="+mn-lt"/>
          <a:ea typeface="+mn-ea"/>
          <a:cs typeface="+mn-cs"/>
        </a:defRPr>
      </a:lvl8pPr>
      <a:lvl9pPr marL="3595688" indent="-168275" algn="l" rtl="0" fontAlgn="base">
        <a:spcBef>
          <a:spcPct val="20000"/>
        </a:spcBef>
        <a:spcAft>
          <a:spcPct val="0"/>
        </a:spcAft>
        <a:buFont typeface="Arial" charset="0"/>
        <a:buChar char="-"/>
        <a:tabLst>
          <a:tab pos="800100" algn="l"/>
        </a:tabLst>
        <a:defRPr sz="14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subTitle" idx="1"/>
          </p:nvPr>
        </p:nvSpPr>
        <p:spPr>
          <a:xfrm>
            <a:off x="9180513" y="5743701"/>
            <a:ext cx="2324100" cy="458787"/>
          </a:xfrm>
        </p:spPr>
        <p:txBody>
          <a:bodyPr/>
          <a:lstStyle/>
          <a:p>
            <a:pPr eaLnBrk="1" hangingPunct="1">
              <a:lnSpc>
                <a:spcPct val="80000"/>
              </a:lnSpc>
            </a:pPr>
            <a:r>
              <a:rPr lang="ja-JP" altLang="en-US" dirty="0"/>
              <a:t>イーコンプライアンス</a:t>
            </a:r>
          </a:p>
          <a:p>
            <a:pPr eaLnBrk="1" hangingPunct="1">
              <a:lnSpc>
                <a:spcPct val="80000"/>
              </a:lnSpc>
            </a:pPr>
            <a:r>
              <a:rPr kumimoji="1" lang="en-US" altLang="ja-JP" sz="1200" b="0" dirty="0"/>
              <a:t>http://eCompliance.co.jp</a:t>
            </a:r>
            <a:endParaRPr kumimoji="1" lang="ja-JP" altLang="en-US" sz="1200" b="0" dirty="0"/>
          </a:p>
        </p:txBody>
      </p:sp>
      <p:sp>
        <p:nvSpPr>
          <p:cNvPr id="31748" name="Rectangle 4"/>
          <p:cNvSpPr>
            <a:spLocks noChangeArrowheads="1"/>
          </p:cNvSpPr>
          <p:nvPr/>
        </p:nvSpPr>
        <p:spPr bwMode="auto">
          <a:xfrm>
            <a:off x="5051426" y="4850471"/>
            <a:ext cx="2092325" cy="246221"/>
          </a:xfrm>
          <a:prstGeom prst="rect">
            <a:avLst/>
          </a:prstGeom>
          <a:noFill/>
          <a:ln w="9525" algn="ctr">
            <a:noFill/>
            <a:miter lim="800000"/>
            <a:headEnd/>
            <a:tailEnd/>
          </a:ln>
        </p:spPr>
        <p:txBody>
          <a:bodyPr lIns="0" tIns="0" rIns="0" bIns="0">
            <a:spAutoFit/>
          </a:bodyPr>
          <a:lstStyle/>
          <a:p>
            <a:pPr algn="ctr"/>
            <a:r>
              <a:rPr lang="en-US" altLang="ja-JP" sz="1600" dirty="0"/>
              <a:t>2022</a:t>
            </a:r>
            <a:r>
              <a:rPr lang="ja-JP" altLang="en-US" sz="1600" dirty="0"/>
              <a:t>年</a:t>
            </a:r>
            <a:r>
              <a:rPr lang="en-US" altLang="ja-JP" sz="1600" dirty="0"/>
              <a:t>2</a:t>
            </a:r>
            <a:r>
              <a:rPr lang="ja-JP" altLang="en-US" sz="1600" dirty="0"/>
              <a:t>月</a:t>
            </a:r>
            <a:r>
              <a:rPr lang="en-US" altLang="ja-JP" sz="1600" dirty="0"/>
              <a:t>22</a:t>
            </a:r>
            <a:r>
              <a:rPr lang="ja-JP" altLang="en-US" sz="1600" dirty="0"/>
              <a:t>日</a:t>
            </a:r>
            <a:endParaRPr lang="en-US" altLang="ja-JP" sz="1600" dirty="0"/>
          </a:p>
        </p:txBody>
      </p:sp>
      <p:sp>
        <p:nvSpPr>
          <p:cNvPr id="8" name="Rectangle 2">
            <a:extLst>
              <a:ext uri="{FF2B5EF4-FFF2-40B4-BE49-F238E27FC236}">
                <a16:creationId xmlns:a16="http://schemas.microsoft.com/office/drawing/2014/main" id="{72C73985-B893-4514-A813-6D6319DAA526}"/>
              </a:ext>
            </a:extLst>
          </p:cNvPr>
          <p:cNvSpPr>
            <a:spLocks noGrp="1" noChangeArrowheads="1"/>
          </p:cNvSpPr>
          <p:nvPr>
            <p:ph type="ctrTitle"/>
          </p:nvPr>
        </p:nvSpPr>
        <p:spPr>
          <a:xfrm>
            <a:off x="1762298" y="2302626"/>
            <a:ext cx="8678286" cy="1134687"/>
          </a:xfrm>
        </p:spPr>
        <p:txBody>
          <a:bodyPr/>
          <a:lstStyle/>
          <a:p>
            <a:pPr algn="ctr">
              <a:spcBef>
                <a:spcPts val="1200"/>
              </a:spcBef>
            </a:pPr>
            <a:r>
              <a:rPr lang="ja-JP" altLang="en-US" sz="3600" b="0" dirty="0"/>
              <a:t>第</a:t>
            </a:r>
            <a:r>
              <a:rPr lang="en-US" altLang="ja-JP" sz="3600" b="0" dirty="0"/>
              <a:t>74</a:t>
            </a:r>
            <a:r>
              <a:rPr lang="ja-JP" altLang="en-US" sz="3600" b="0" dirty="0"/>
              <a:t>回</a:t>
            </a:r>
            <a:br>
              <a:rPr lang="en-US" altLang="ja-JP" sz="3600" b="0" dirty="0"/>
            </a:br>
            <a:r>
              <a:rPr lang="ja-JP" altLang="en-US" sz="3600" b="0" dirty="0"/>
              <a:t>プログラムの医療機器該当性に関する</a:t>
            </a:r>
            <a:br>
              <a:rPr lang="en-US" altLang="ja-JP" sz="3600" b="0" dirty="0"/>
            </a:br>
            <a:r>
              <a:rPr lang="ja-JP" altLang="en-US" sz="3600" b="0" dirty="0"/>
              <a:t>ガイドライン</a:t>
            </a:r>
          </a:p>
        </p:txBody>
      </p:sp>
      <p:pic>
        <p:nvPicPr>
          <p:cNvPr id="5" name="図 4" descr="黒い背景に白い文字がある&#10;&#10;低い精度で自動的に生成された説明">
            <a:extLst>
              <a:ext uri="{FF2B5EF4-FFF2-40B4-BE49-F238E27FC236}">
                <a16:creationId xmlns:a16="http://schemas.microsoft.com/office/drawing/2014/main" id="{14DC22F2-9CA4-4604-A6D2-247767ED8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76" y="40349"/>
            <a:ext cx="3269730" cy="1045984"/>
          </a:xfrm>
          <a:prstGeom prst="rect">
            <a:avLst/>
          </a:prstGeom>
        </p:spPr>
      </p:pic>
      <p:sp>
        <p:nvSpPr>
          <p:cNvPr id="9" name="Rectangle 2">
            <a:extLst>
              <a:ext uri="{FF2B5EF4-FFF2-40B4-BE49-F238E27FC236}">
                <a16:creationId xmlns:a16="http://schemas.microsoft.com/office/drawing/2014/main" id="{3E1EE716-9A7F-4E2B-9788-30AD3C5DE3E5}"/>
              </a:ext>
            </a:extLst>
          </p:cNvPr>
          <p:cNvSpPr txBox="1">
            <a:spLocks noChangeArrowheads="1"/>
          </p:cNvSpPr>
          <p:nvPr/>
        </p:nvSpPr>
        <p:spPr bwMode="auto">
          <a:xfrm>
            <a:off x="3195046" y="333947"/>
            <a:ext cx="8609215" cy="7185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2pPr>
            <a:lvl3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3pPr>
            <a:lvl4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4pPr>
            <a:lvl5pPr algn="l" rtl="0" eaLnBrk="0" fontAlgn="base" hangingPunct="0">
              <a:spcBef>
                <a:spcPct val="0"/>
              </a:spcBef>
              <a:spcAft>
                <a:spcPct val="0"/>
              </a:spcAft>
              <a:defRPr sz="2000">
                <a:solidFill>
                  <a:srgbClr val="663300"/>
                </a:solidFill>
                <a:latin typeface="Arial" charset="0"/>
                <a:ea typeface="MS UI Gothic" pitchFamily="50" charset="-128"/>
                <a:cs typeface="Arial" charset="0"/>
              </a:defRPr>
            </a:lvl5pPr>
            <a:lvl6pPr marL="457200" algn="l" rtl="0" fontAlgn="base">
              <a:spcBef>
                <a:spcPct val="0"/>
              </a:spcBef>
              <a:spcAft>
                <a:spcPct val="0"/>
              </a:spcAft>
              <a:defRPr sz="2000">
                <a:solidFill>
                  <a:srgbClr val="663300"/>
                </a:solidFill>
                <a:latin typeface="Arial" charset="0"/>
                <a:ea typeface="MS UI Gothic" pitchFamily="50" charset="-128"/>
                <a:cs typeface="Arial" charset="0"/>
              </a:defRPr>
            </a:lvl6pPr>
            <a:lvl7pPr marL="914400" algn="l" rtl="0" fontAlgn="base">
              <a:spcBef>
                <a:spcPct val="0"/>
              </a:spcBef>
              <a:spcAft>
                <a:spcPct val="0"/>
              </a:spcAft>
              <a:defRPr sz="2000">
                <a:solidFill>
                  <a:srgbClr val="663300"/>
                </a:solidFill>
                <a:latin typeface="Arial" charset="0"/>
                <a:ea typeface="MS UI Gothic" pitchFamily="50" charset="-128"/>
                <a:cs typeface="Arial" charset="0"/>
              </a:defRPr>
            </a:lvl7pPr>
            <a:lvl8pPr marL="1371600" algn="l" rtl="0" fontAlgn="base">
              <a:spcBef>
                <a:spcPct val="0"/>
              </a:spcBef>
              <a:spcAft>
                <a:spcPct val="0"/>
              </a:spcAft>
              <a:defRPr sz="2000">
                <a:solidFill>
                  <a:srgbClr val="663300"/>
                </a:solidFill>
                <a:latin typeface="Arial" charset="0"/>
                <a:ea typeface="MS UI Gothic" pitchFamily="50" charset="-128"/>
                <a:cs typeface="Arial" charset="0"/>
              </a:defRPr>
            </a:lvl8pPr>
            <a:lvl9pPr marL="1828800" algn="l" rtl="0" fontAlgn="base">
              <a:spcBef>
                <a:spcPct val="0"/>
              </a:spcBef>
              <a:spcAft>
                <a:spcPct val="0"/>
              </a:spcAft>
              <a:defRPr sz="2000">
                <a:solidFill>
                  <a:srgbClr val="663300"/>
                </a:solidFill>
                <a:latin typeface="Arial" charset="0"/>
                <a:ea typeface="MS UI Gothic" pitchFamily="50" charset="-128"/>
                <a:cs typeface="Arial" charset="0"/>
              </a:defRPr>
            </a:lvl9pPr>
          </a:lstStyle>
          <a:p>
            <a:pPr>
              <a:spcBef>
                <a:spcPts val="1200"/>
              </a:spcBef>
            </a:pPr>
            <a:r>
              <a:rPr lang="ja-JP" altLang="en-US" sz="3600" kern="0"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HGP創英角ﾎﾟｯﾌﾟ体" panose="040B0A00000000000000" pitchFamily="50" charset="-128"/>
                <a:ea typeface="HGP創英角ﾎﾟｯﾌﾟ体" panose="040B0A00000000000000" pitchFamily="50" charset="-128"/>
              </a:rPr>
              <a:t>イーコンプライアンスの</a:t>
            </a:r>
            <a:r>
              <a:rPr lang="en-US" altLang="ja-JP" sz="3600" kern="0"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HGP創英角ﾎﾟｯﾌﾟ体" panose="040B0A00000000000000" pitchFamily="50" charset="-128"/>
                <a:ea typeface="HGP創英角ﾎﾟｯﾌﾟ体" panose="040B0A00000000000000" pitchFamily="50" charset="-128"/>
              </a:rPr>
              <a:t>YouTube</a:t>
            </a:r>
            <a:r>
              <a:rPr lang="ja-JP" altLang="en-US" sz="3600" kern="0"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HGP創英角ﾎﾟｯﾌﾟ体" panose="040B0A00000000000000" pitchFamily="50" charset="-128"/>
                <a:ea typeface="HGP創英角ﾎﾟｯﾌﾟ体" panose="040B0A00000000000000" pitchFamily="50" charset="-128"/>
              </a:rPr>
              <a:t>配信</a:t>
            </a:r>
          </a:p>
        </p:txBody>
      </p:sp>
    </p:spTree>
    <p:extLst>
      <p:ext uri="{BB962C8B-B14F-4D97-AF65-F5344CB8AC3E}">
        <p14:creationId xmlns:p14="http://schemas.microsoft.com/office/powerpoint/2010/main" val="323066826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21B1B1-801B-48F2-99D8-6FF7E076B3E1}"/>
              </a:ext>
            </a:extLst>
          </p:cNvPr>
          <p:cNvSpPr>
            <a:spLocks noGrp="1"/>
          </p:cNvSpPr>
          <p:nvPr>
            <p:ph type="title"/>
          </p:nvPr>
        </p:nvSpPr>
        <p:spPr/>
        <p:txBody>
          <a:bodyPr/>
          <a:lstStyle/>
          <a:p>
            <a:pPr algn="l" fontAlgn="base"/>
            <a:r>
              <a:rPr lang="ja-JP" altLang="en-US" i="0" dirty="0">
                <a:solidFill>
                  <a:srgbClr val="000000"/>
                </a:solidFill>
                <a:effectLst/>
                <a:latin typeface="+mj-ea"/>
              </a:rPr>
              <a:t>プログラムの医療機器該当性に関するガイドライン</a:t>
            </a:r>
            <a:endParaRPr lang="ja-JP" altLang="en-US" i="0" dirty="0">
              <a:solidFill>
                <a:srgbClr val="000000"/>
              </a:solidFill>
              <a:effectLst/>
              <a:latin typeface="Segoe UI" panose="020B0502040204020203" pitchFamily="34" charset="0"/>
            </a:endParaRPr>
          </a:p>
        </p:txBody>
      </p:sp>
      <p:sp>
        <p:nvSpPr>
          <p:cNvPr id="4" name="object 4">
            <a:extLst>
              <a:ext uri="{FF2B5EF4-FFF2-40B4-BE49-F238E27FC236}">
                <a16:creationId xmlns:a16="http://schemas.microsoft.com/office/drawing/2014/main" id="{F55B5A3A-5E13-4AB3-8451-0EF5F4D6DB58}"/>
              </a:ext>
            </a:extLst>
          </p:cNvPr>
          <p:cNvSpPr txBox="1">
            <a:spLocks noGrp="1"/>
          </p:cNvSpPr>
          <p:nvPr>
            <p:ph idx="1"/>
          </p:nvPr>
        </p:nvSpPr>
        <p:spPr>
          <a:xfrm>
            <a:off x="587375" y="1052513"/>
            <a:ext cx="10878079" cy="2244845"/>
          </a:xfrm>
          <a:prstGeom prst="rect">
            <a:avLst/>
          </a:prstGeom>
        </p:spPr>
        <p:style>
          <a:lnRef idx="2">
            <a:schemeClr val="dk1"/>
          </a:lnRef>
          <a:fillRef idx="1">
            <a:schemeClr val="lt1"/>
          </a:fillRef>
          <a:effectRef idx="0">
            <a:schemeClr val="dk1"/>
          </a:effectRef>
          <a:fontRef idx="minor">
            <a:schemeClr val="dk1"/>
          </a:fontRef>
        </p:style>
        <p:txBody>
          <a:bodyPr vert="horz" wrap="square" lIns="0" tIns="13335" rIns="0" bIns="0" numCol="1" rtlCol="0" anchor="t" anchorCtr="0" compatLnSpc="1">
            <a:prstTxWarp prst="textNoShape">
              <a:avLst/>
            </a:prstTxWarp>
            <a:spAutoFit/>
          </a:bodyPr>
          <a:lstStyle/>
          <a:p>
            <a:pPr marL="87313" indent="0" eaLnBrk="1">
              <a:spcBef>
                <a:spcPts val="600"/>
              </a:spcBef>
              <a:buNone/>
            </a:pPr>
            <a:r>
              <a:rPr kumimoji="1" lang="ja-JP" altLang="en-US" sz="2800" dirty="0"/>
              <a:t>厚生労働省は、</a:t>
            </a:r>
            <a:r>
              <a:rPr kumimoji="1" lang="en-US" altLang="ja-JP" sz="2800" dirty="0"/>
              <a:t>2021</a:t>
            </a:r>
            <a:r>
              <a:rPr kumimoji="1" lang="ja-JP" altLang="en-US" sz="2800" dirty="0"/>
              <a:t>年</a:t>
            </a:r>
            <a:r>
              <a:rPr kumimoji="1" lang="en-US" altLang="ja-JP" sz="2800" dirty="0"/>
              <a:t>3</a:t>
            </a:r>
            <a:r>
              <a:rPr kumimoji="1" lang="ja-JP" altLang="en-US" sz="2800" dirty="0"/>
              <a:t>月</a:t>
            </a:r>
            <a:r>
              <a:rPr kumimoji="1" lang="en-US" altLang="ja-JP" sz="2800" dirty="0"/>
              <a:t>31</a:t>
            </a:r>
            <a:r>
              <a:rPr kumimoji="1" lang="ja-JP" altLang="en-US" sz="2800" dirty="0"/>
              <a:t>日付で「プログラムの医療機器該当性に関するガイドライン」（薬生機審発 </a:t>
            </a:r>
            <a:r>
              <a:rPr kumimoji="1" lang="en-US" altLang="ja-JP" sz="2800" dirty="0"/>
              <a:t>0331 </a:t>
            </a:r>
            <a:r>
              <a:rPr kumimoji="1" lang="ja-JP" altLang="en-US" sz="2800" dirty="0"/>
              <a:t>第１号</a:t>
            </a:r>
            <a:r>
              <a:rPr kumimoji="1" lang="en-US" altLang="ja-JP" sz="2800" dirty="0"/>
              <a:t>/</a:t>
            </a:r>
            <a:r>
              <a:rPr kumimoji="1" lang="ja-JP" altLang="en-US" sz="2800" dirty="0"/>
              <a:t>薬生監麻発 </a:t>
            </a:r>
            <a:r>
              <a:rPr kumimoji="1" lang="en-US" altLang="ja-JP" sz="2800" dirty="0"/>
              <a:t>0331 </a:t>
            </a:r>
            <a:r>
              <a:rPr kumimoji="1" lang="ja-JP" altLang="en-US" sz="2800" dirty="0"/>
              <a:t>第 </a:t>
            </a:r>
            <a:r>
              <a:rPr kumimoji="1" lang="en-US" altLang="ja-JP" sz="2800" dirty="0"/>
              <a:t>15 </a:t>
            </a:r>
            <a:r>
              <a:rPr kumimoji="1" lang="ja-JP" altLang="en-US" sz="2800" dirty="0"/>
              <a:t>号）を発出した。</a:t>
            </a:r>
          </a:p>
          <a:p>
            <a:pPr marL="87313" indent="0" eaLnBrk="1">
              <a:spcBef>
                <a:spcPts val="600"/>
              </a:spcBef>
              <a:buNone/>
            </a:pPr>
            <a:r>
              <a:rPr kumimoji="1" lang="ja-JP" altLang="en-US" sz="2800" dirty="0"/>
              <a:t>本ガイドラインではどのようなプログラムが医療機器に該当するのか</a:t>
            </a:r>
            <a:r>
              <a:rPr kumimoji="1" lang="en-US" altLang="ja-JP" sz="2800" dirty="0"/>
              <a:t>/</a:t>
            </a:r>
            <a:r>
              <a:rPr kumimoji="1" lang="ja-JP" altLang="en-US" sz="2800" dirty="0"/>
              <a:t>しないのかを判断するための基準を示している。</a:t>
            </a:r>
          </a:p>
        </p:txBody>
      </p:sp>
    </p:spTree>
    <p:extLst>
      <p:ext uri="{BB962C8B-B14F-4D97-AF65-F5344CB8AC3E}">
        <p14:creationId xmlns:p14="http://schemas.microsoft.com/office/powerpoint/2010/main" val="2810392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21B1B1-801B-48F2-99D8-6FF7E076B3E1}"/>
              </a:ext>
            </a:extLst>
          </p:cNvPr>
          <p:cNvSpPr>
            <a:spLocks noGrp="1"/>
          </p:cNvSpPr>
          <p:nvPr>
            <p:ph type="title"/>
          </p:nvPr>
        </p:nvSpPr>
        <p:spPr/>
        <p:txBody>
          <a:bodyPr/>
          <a:lstStyle/>
          <a:p>
            <a:pPr algn="l" fontAlgn="base"/>
            <a:r>
              <a:rPr lang="ja-JP" altLang="en-US" i="0" dirty="0">
                <a:solidFill>
                  <a:srgbClr val="000000"/>
                </a:solidFill>
                <a:effectLst/>
                <a:latin typeface="+mj-ea"/>
              </a:rPr>
              <a:t>医療機器該当性について医療機器に該当するプログラム</a:t>
            </a:r>
            <a:endParaRPr lang="ja-JP" altLang="en-US" i="0" dirty="0">
              <a:solidFill>
                <a:srgbClr val="000000"/>
              </a:solidFill>
              <a:effectLst/>
              <a:latin typeface="Segoe UI" panose="020B0502040204020203" pitchFamily="34" charset="0"/>
            </a:endParaRPr>
          </a:p>
        </p:txBody>
      </p:sp>
      <p:sp>
        <p:nvSpPr>
          <p:cNvPr id="4" name="object 4">
            <a:extLst>
              <a:ext uri="{FF2B5EF4-FFF2-40B4-BE49-F238E27FC236}">
                <a16:creationId xmlns:a16="http://schemas.microsoft.com/office/drawing/2014/main" id="{F55B5A3A-5E13-4AB3-8451-0EF5F4D6DB58}"/>
              </a:ext>
            </a:extLst>
          </p:cNvPr>
          <p:cNvSpPr txBox="1">
            <a:spLocks noGrp="1"/>
          </p:cNvSpPr>
          <p:nvPr>
            <p:ph idx="1"/>
          </p:nvPr>
        </p:nvSpPr>
        <p:spPr>
          <a:xfrm>
            <a:off x="587375" y="1052513"/>
            <a:ext cx="10878079" cy="5214889"/>
          </a:xfrm>
          <a:prstGeom prst="rect">
            <a:avLst/>
          </a:prstGeom>
        </p:spPr>
        <p:style>
          <a:lnRef idx="2">
            <a:schemeClr val="dk1"/>
          </a:lnRef>
          <a:fillRef idx="1">
            <a:schemeClr val="lt1"/>
          </a:fillRef>
          <a:effectRef idx="0">
            <a:schemeClr val="dk1"/>
          </a:effectRef>
          <a:fontRef idx="minor">
            <a:schemeClr val="dk1"/>
          </a:fontRef>
        </p:style>
        <p:txBody>
          <a:bodyPr vert="horz" wrap="square" lIns="0" tIns="13335" rIns="0" bIns="0" numCol="1" rtlCol="0" anchor="t" anchorCtr="0" compatLnSpc="1">
            <a:prstTxWarp prst="textNoShape">
              <a:avLst/>
            </a:prstTxWarp>
            <a:spAutoFit/>
          </a:bodyPr>
          <a:lstStyle/>
          <a:p>
            <a:pPr marL="87313" indent="0" eaLnBrk="1">
              <a:spcBef>
                <a:spcPts val="600"/>
              </a:spcBef>
              <a:buNone/>
            </a:pPr>
            <a:r>
              <a:rPr kumimoji="1" lang="ja-JP" altLang="en-US" sz="2800" dirty="0"/>
              <a:t>ガイドラインでは、医療機器に該当するプログラムとして以下が挙げられている。</a:t>
            </a:r>
          </a:p>
          <a:p>
            <a:pPr marL="87313" indent="0" eaLnBrk="1">
              <a:spcBef>
                <a:spcPts val="600"/>
              </a:spcBef>
              <a:buNone/>
            </a:pPr>
            <a:r>
              <a:rPr kumimoji="1" lang="ja-JP" altLang="en-US" sz="2800" dirty="0"/>
              <a:t>　</a:t>
            </a:r>
            <a:r>
              <a:rPr kumimoji="1" lang="en-US" altLang="ja-JP" sz="2800" dirty="0"/>
              <a:t>1. </a:t>
            </a:r>
            <a:r>
              <a:rPr kumimoji="1" lang="ja-JP" altLang="en-US" sz="2800" dirty="0"/>
              <a:t>入力情報を基に、疾病候補、疾病リスクを表示するプログラム</a:t>
            </a:r>
          </a:p>
          <a:p>
            <a:pPr marL="87313" indent="0" eaLnBrk="1">
              <a:spcBef>
                <a:spcPts val="600"/>
              </a:spcBef>
              <a:buNone/>
            </a:pPr>
            <a:r>
              <a:rPr kumimoji="1" lang="ja-JP" altLang="en-US" sz="2800" dirty="0"/>
              <a:t>　</a:t>
            </a:r>
            <a:r>
              <a:rPr kumimoji="1" lang="en-US" altLang="ja-JP" sz="2800" dirty="0"/>
              <a:t>2. </a:t>
            </a:r>
            <a:r>
              <a:rPr kumimoji="1" lang="ja-JP" altLang="en-US" sz="2800" dirty="0"/>
              <a:t>疾病の診断・治療・予防を意図したプログラム</a:t>
            </a:r>
          </a:p>
          <a:p>
            <a:pPr marL="896938" indent="-276225" eaLnBrk="1">
              <a:spcBef>
                <a:spcPts val="600"/>
              </a:spcBef>
              <a:buFont typeface="Wingdings" panose="05000000000000000000" pitchFamily="2" charset="2"/>
              <a:buChar char="Ø"/>
              <a:tabLst>
                <a:tab pos="1173163" algn="l"/>
              </a:tabLst>
            </a:pPr>
            <a:r>
              <a:rPr kumimoji="1" lang="ja-JP" altLang="en-US" sz="2800" dirty="0"/>
              <a:t>医療機器で得られたデータ（画像を含む）を加工・処理し、診断又は治療に用いるための指標、画像、グラフ等を作成するプログラム</a:t>
            </a:r>
          </a:p>
          <a:p>
            <a:pPr marL="896938" indent="-276225" eaLnBrk="1">
              <a:spcBef>
                <a:spcPts val="600"/>
              </a:spcBef>
              <a:buFont typeface="Wingdings" panose="05000000000000000000" pitchFamily="2" charset="2"/>
              <a:buChar char="Ø"/>
              <a:tabLst>
                <a:tab pos="1173163" algn="l"/>
              </a:tabLst>
            </a:pPr>
            <a:r>
              <a:rPr kumimoji="1" lang="ja-JP" altLang="en-US" sz="2800" dirty="0"/>
              <a:t>治療計画・方法の決定を支援するためのプログラム（シミュレーションを含む）</a:t>
            </a:r>
          </a:p>
          <a:p>
            <a:pPr marL="896938" indent="-276225" eaLnBrk="1">
              <a:spcBef>
                <a:spcPts val="600"/>
              </a:spcBef>
              <a:buFont typeface="Wingdings" panose="05000000000000000000" pitchFamily="2" charset="2"/>
              <a:buChar char="Ø"/>
              <a:tabLst>
                <a:tab pos="1173163" algn="l"/>
              </a:tabLst>
            </a:pPr>
            <a:r>
              <a:rPr kumimoji="1" lang="ja-JP" altLang="en-US" sz="2800" dirty="0"/>
              <a:t>医療機器の制御を行うプログラム、又は、医療機器データの分析を行うことを目的として、医療機器に接続して医療機器の機能を拡張するプログラム</a:t>
            </a:r>
          </a:p>
          <a:p>
            <a:pPr marL="87313" indent="0" eaLnBrk="1">
              <a:spcBef>
                <a:spcPts val="600"/>
              </a:spcBef>
              <a:buNone/>
            </a:pPr>
            <a:r>
              <a:rPr kumimoji="1" lang="ja-JP" altLang="en-US" sz="2800" dirty="0"/>
              <a:t>　</a:t>
            </a:r>
            <a:r>
              <a:rPr kumimoji="1" lang="en-US" altLang="ja-JP" sz="2800" dirty="0"/>
              <a:t>3. </a:t>
            </a:r>
            <a:r>
              <a:rPr kumimoji="1" lang="ja-JP" altLang="en-US" sz="2800" dirty="0"/>
              <a:t>有体物の医療機器とセットで使用するプログラム</a:t>
            </a:r>
          </a:p>
        </p:txBody>
      </p:sp>
    </p:spTree>
    <p:extLst>
      <p:ext uri="{BB962C8B-B14F-4D97-AF65-F5344CB8AC3E}">
        <p14:creationId xmlns:p14="http://schemas.microsoft.com/office/powerpoint/2010/main" val="3408893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21B1B1-801B-48F2-99D8-6FF7E076B3E1}"/>
              </a:ext>
            </a:extLst>
          </p:cNvPr>
          <p:cNvSpPr>
            <a:spLocks noGrp="1"/>
          </p:cNvSpPr>
          <p:nvPr>
            <p:ph type="title"/>
          </p:nvPr>
        </p:nvSpPr>
        <p:spPr/>
        <p:txBody>
          <a:bodyPr/>
          <a:lstStyle/>
          <a:p>
            <a:pPr algn="l" fontAlgn="base"/>
            <a:r>
              <a:rPr lang="ja-JP" altLang="en-US" i="0" dirty="0">
                <a:solidFill>
                  <a:srgbClr val="000000"/>
                </a:solidFill>
                <a:effectLst/>
                <a:latin typeface="+mj-ea"/>
              </a:rPr>
              <a:t>医療機器に該当しないプログラム</a:t>
            </a:r>
            <a:endParaRPr lang="ja-JP" altLang="en-US" i="0" dirty="0">
              <a:solidFill>
                <a:srgbClr val="000000"/>
              </a:solidFill>
              <a:effectLst/>
              <a:latin typeface="Segoe UI" panose="020B0502040204020203" pitchFamily="34" charset="0"/>
            </a:endParaRPr>
          </a:p>
        </p:txBody>
      </p:sp>
      <p:sp>
        <p:nvSpPr>
          <p:cNvPr id="4" name="object 4">
            <a:extLst>
              <a:ext uri="{FF2B5EF4-FFF2-40B4-BE49-F238E27FC236}">
                <a16:creationId xmlns:a16="http://schemas.microsoft.com/office/drawing/2014/main" id="{F55B5A3A-5E13-4AB3-8451-0EF5F4D6DB58}"/>
              </a:ext>
            </a:extLst>
          </p:cNvPr>
          <p:cNvSpPr txBox="1">
            <a:spLocks noGrp="1"/>
          </p:cNvSpPr>
          <p:nvPr>
            <p:ph idx="1"/>
          </p:nvPr>
        </p:nvSpPr>
        <p:spPr>
          <a:xfrm>
            <a:off x="587375" y="1052513"/>
            <a:ext cx="10878079" cy="2475678"/>
          </a:xfrm>
          <a:prstGeom prst="rect">
            <a:avLst/>
          </a:prstGeom>
        </p:spPr>
        <p:style>
          <a:lnRef idx="2">
            <a:schemeClr val="dk1"/>
          </a:lnRef>
          <a:fillRef idx="1">
            <a:schemeClr val="lt1"/>
          </a:fillRef>
          <a:effectRef idx="0">
            <a:schemeClr val="dk1"/>
          </a:effectRef>
          <a:fontRef idx="minor">
            <a:schemeClr val="dk1"/>
          </a:fontRef>
        </p:style>
        <p:txBody>
          <a:bodyPr vert="horz" wrap="square" lIns="0" tIns="13335" rIns="0" bIns="0" numCol="1" rtlCol="0" anchor="t" anchorCtr="0" compatLnSpc="1">
            <a:prstTxWarp prst="textNoShape">
              <a:avLst/>
            </a:prstTxWarp>
            <a:spAutoFit/>
          </a:bodyPr>
          <a:lstStyle/>
          <a:p>
            <a:pPr marL="87313" indent="0" eaLnBrk="1">
              <a:spcBef>
                <a:spcPts val="600"/>
              </a:spcBef>
              <a:buNone/>
            </a:pPr>
            <a:r>
              <a:rPr kumimoji="1" lang="ja-JP" altLang="en-US" sz="2800" dirty="0"/>
              <a:t>また、医療機器に該当しないプログラムとして以下が挙げられている。</a:t>
            </a:r>
          </a:p>
          <a:p>
            <a:pPr marL="87313" indent="0" eaLnBrk="1">
              <a:spcBef>
                <a:spcPts val="600"/>
              </a:spcBef>
              <a:buNone/>
            </a:pPr>
            <a:r>
              <a:rPr kumimoji="1" lang="ja-JP" altLang="en-US" sz="2800" dirty="0"/>
              <a:t>　</a:t>
            </a:r>
            <a:r>
              <a:rPr kumimoji="1" lang="en-US" altLang="ja-JP" sz="2800" dirty="0"/>
              <a:t>1</a:t>
            </a:r>
            <a:r>
              <a:rPr kumimoji="1" lang="ja-JP" altLang="en-US" sz="2800" dirty="0"/>
              <a:t>．個人での使用を目的としたプログラム</a:t>
            </a:r>
          </a:p>
          <a:p>
            <a:pPr marL="544513" indent="179388" eaLnBrk="1">
              <a:spcBef>
                <a:spcPts val="600"/>
              </a:spcBef>
              <a:buFont typeface="Wingdings" panose="05000000000000000000" pitchFamily="2" charset="2"/>
              <a:buChar char="Ø"/>
            </a:pPr>
            <a:r>
              <a:rPr kumimoji="1" lang="ja-JP" altLang="en-US" sz="2800" dirty="0"/>
              <a:t>データの加工・処理を行わない（表示、保管、転送のみを行う）プログラム</a:t>
            </a:r>
          </a:p>
          <a:p>
            <a:pPr marL="544513" indent="179388" eaLnBrk="1">
              <a:spcBef>
                <a:spcPts val="600"/>
              </a:spcBef>
              <a:buFont typeface="Wingdings" panose="05000000000000000000" pitchFamily="2" charset="2"/>
              <a:buChar char="Ø"/>
            </a:pPr>
            <a:r>
              <a:rPr kumimoji="1" lang="ja-JP" altLang="en-US" sz="2800" dirty="0"/>
              <a:t>運動管理等の医療・健康以外を目的としたプログラム</a:t>
            </a:r>
          </a:p>
          <a:p>
            <a:pPr marL="544513" indent="179388" eaLnBrk="1">
              <a:spcBef>
                <a:spcPts val="600"/>
              </a:spcBef>
              <a:buFont typeface="Wingdings" panose="05000000000000000000" pitchFamily="2" charset="2"/>
              <a:buChar char="Ø"/>
            </a:pPr>
            <a:r>
              <a:rPr kumimoji="1" lang="ja-JP" altLang="en-US" sz="2800" dirty="0"/>
              <a:t>利用者への情報提供を目的としたプログラム</a:t>
            </a:r>
          </a:p>
        </p:txBody>
      </p:sp>
    </p:spTree>
    <p:extLst>
      <p:ext uri="{BB962C8B-B14F-4D97-AF65-F5344CB8AC3E}">
        <p14:creationId xmlns:p14="http://schemas.microsoft.com/office/powerpoint/2010/main" val="1731783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21B1B1-801B-48F2-99D8-6FF7E076B3E1}"/>
              </a:ext>
            </a:extLst>
          </p:cNvPr>
          <p:cNvSpPr>
            <a:spLocks noGrp="1"/>
          </p:cNvSpPr>
          <p:nvPr>
            <p:ph type="title"/>
          </p:nvPr>
        </p:nvSpPr>
        <p:spPr/>
        <p:txBody>
          <a:bodyPr/>
          <a:lstStyle/>
          <a:p>
            <a:pPr algn="l" fontAlgn="base"/>
            <a:r>
              <a:rPr lang="ja-JP" altLang="en-US" i="0" dirty="0">
                <a:solidFill>
                  <a:srgbClr val="000000"/>
                </a:solidFill>
                <a:effectLst/>
                <a:latin typeface="+mj-ea"/>
              </a:rPr>
              <a:t>医療機器に該当しないプログラム</a:t>
            </a:r>
            <a:endParaRPr lang="ja-JP" altLang="en-US" i="0" dirty="0">
              <a:solidFill>
                <a:srgbClr val="000000"/>
              </a:solidFill>
              <a:effectLst/>
              <a:latin typeface="Segoe UI" panose="020B0502040204020203" pitchFamily="34" charset="0"/>
            </a:endParaRPr>
          </a:p>
        </p:txBody>
      </p:sp>
      <p:sp>
        <p:nvSpPr>
          <p:cNvPr id="4" name="object 4">
            <a:extLst>
              <a:ext uri="{FF2B5EF4-FFF2-40B4-BE49-F238E27FC236}">
                <a16:creationId xmlns:a16="http://schemas.microsoft.com/office/drawing/2014/main" id="{F55B5A3A-5E13-4AB3-8451-0EF5F4D6DB58}"/>
              </a:ext>
            </a:extLst>
          </p:cNvPr>
          <p:cNvSpPr txBox="1">
            <a:spLocks noGrp="1"/>
          </p:cNvSpPr>
          <p:nvPr>
            <p:ph idx="1"/>
          </p:nvPr>
        </p:nvSpPr>
        <p:spPr>
          <a:xfrm>
            <a:off x="587375" y="1052513"/>
            <a:ext cx="10878079" cy="4784002"/>
          </a:xfrm>
          <a:prstGeom prst="rect">
            <a:avLst/>
          </a:prstGeom>
        </p:spPr>
        <p:style>
          <a:lnRef idx="2">
            <a:schemeClr val="dk1"/>
          </a:lnRef>
          <a:fillRef idx="1">
            <a:schemeClr val="lt1"/>
          </a:fillRef>
          <a:effectRef idx="0">
            <a:schemeClr val="dk1"/>
          </a:effectRef>
          <a:fontRef idx="minor">
            <a:schemeClr val="dk1"/>
          </a:fontRef>
        </p:style>
        <p:txBody>
          <a:bodyPr vert="horz" wrap="square" lIns="0" tIns="13335" rIns="0" bIns="0" numCol="1" rtlCol="0" anchor="t" anchorCtr="0" compatLnSpc="1">
            <a:prstTxWarp prst="textNoShape">
              <a:avLst/>
            </a:prstTxWarp>
            <a:spAutoFit/>
          </a:bodyPr>
          <a:lstStyle/>
          <a:p>
            <a:pPr marL="87313" indent="188913" eaLnBrk="1">
              <a:spcBef>
                <a:spcPts val="600"/>
              </a:spcBef>
              <a:buNone/>
            </a:pPr>
            <a:r>
              <a:rPr kumimoji="1" lang="en-US" altLang="ja-JP" sz="2800" dirty="0"/>
              <a:t>2</a:t>
            </a:r>
            <a:r>
              <a:rPr kumimoji="1" lang="ja-JP" altLang="en-US" sz="2800" dirty="0"/>
              <a:t>．医療関係者が使用することを目的としたプログラム</a:t>
            </a:r>
          </a:p>
          <a:p>
            <a:pPr marL="982663" indent="-258763" eaLnBrk="1">
              <a:spcBef>
                <a:spcPts val="600"/>
              </a:spcBef>
              <a:buFont typeface="Wingdings" panose="05000000000000000000" pitchFamily="2" charset="2"/>
              <a:buChar char="Ø"/>
              <a:tabLst>
                <a:tab pos="896938" algn="l"/>
              </a:tabLst>
            </a:pPr>
            <a:r>
              <a:rPr kumimoji="1" lang="ja-JP" altLang="en-US" sz="2800" dirty="0"/>
              <a:t>医療関係者、患者等への医学的判断に使用しない情報提供のみを目的としたプログラム</a:t>
            </a:r>
          </a:p>
          <a:p>
            <a:pPr marL="982663" indent="-258763" eaLnBrk="1">
              <a:spcBef>
                <a:spcPts val="600"/>
              </a:spcBef>
              <a:buFont typeface="Wingdings" panose="05000000000000000000" pitchFamily="2" charset="2"/>
              <a:buChar char="Ø"/>
              <a:tabLst>
                <a:tab pos="896938" algn="l"/>
              </a:tabLst>
            </a:pPr>
            <a:r>
              <a:rPr kumimoji="1" lang="ja-JP" altLang="en-US" sz="2800" dirty="0"/>
              <a:t>院内業務支援、メンテナンス用プログラム</a:t>
            </a:r>
          </a:p>
          <a:p>
            <a:pPr marL="982663" indent="-258763" eaLnBrk="1">
              <a:spcBef>
                <a:spcPts val="600"/>
              </a:spcBef>
              <a:buFont typeface="Wingdings" panose="05000000000000000000" pitchFamily="2" charset="2"/>
              <a:buChar char="Ø"/>
              <a:tabLst>
                <a:tab pos="896938" algn="l"/>
              </a:tabLst>
            </a:pPr>
            <a:r>
              <a:rPr kumimoji="1" lang="ja-JP" altLang="en-US" sz="2800" dirty="0"/>
              <a:t>データの保管、転送のみを行うプログラム</a:t>
            </a:r>
          </a:p>
          <a:p>
            <a:pPr marL="982663" indent="-258763" eaLnBrk="1">
              <a:spcBef>
                <a:spcPts val="600"/>
              </a:spcBef>
              <a:buFont typeface="Wingdings" panose="05000000000000000000" pitchFamily="2" charset="2"/>
              <a:buChar char="Ø"/>
              <a:tabLst>
                <a:tab pos="896938" algn="l"/>
              </a:tabLst>
            </a:pPr>
            <a:r>
              <a:rPr kumimoji="1" lang="ja-JP" altLang="en-US" sz="2800" dirty="0"/>
              <a:t>診断、治療以外を目的とした、データの加工・処理を行うプログラム</a:t>
            </a:r>
          </a:p>
          <a:p>
            <a:pPr marL="982663" indent="-258763" eaLnBrk="1">
              <a:spcBef>
                <a:spcPts val="600"/>
              </a:spcBef>
              <a:buFont typeface="Wingdings" panose="05000000000000000000" pitchFamily="2" charset="2"/>
              <a:buChar char="Ø"/>
              <a:tabLst>
                <a:tab pos="896938" algn="l"/>
              </a:tabLst>
            </a:pPr>
            <a:r>
              <a:rPr kumimoji="1" lang="ja-JP" altLang="en-US" sz="2800" dirty="0"/>
              <a:t>診断・治療ガイドライン等に従った処理のみを行うプログラム</a:t>
            </a:r>
          </a:p>
          <a:p>
            <a:pPr marL="723900" indent="-550863" eaLnBrk="1">
              <a:spcBef>
                <a:spcPts val="600"/>
              </a:spcBef>
              <a:buNone/>
            </a:pPr>
            <a:r>
              <a:rPr kumimoji="1" lang="ja-JP" altLang="en-US" sz="2800" dirty="0"/>
              <a:t>　</a:t>
            </a:r>
            <a:r>
              <a:rPr kumimoji="1" lang="en-US" altLang="ja-JP" sz="2800" dirty="0"/>
              <a:t>3</a:t>
            </a:r>
            <a:r>
              <a:rPr kumimoji="1" lang="ja-JP" altLang="en-US" sz="2800" dirty="0"/>
              <a:t>．一般医療機器（クラス</a:t>
            </a:r>
            <a:r>
              <a:rPr kumimoji="1" lang="en-US" altLang="ja-JP" sz="2800" dirty="0"/>
              <a:t>Ⅰ</a:t>
            </a:r>
            <a:r>
              <a:rPr kumimoji="1" lang="ja-JP" altLang="en-US" sz="2800" dirty="0"/>
              <a:t>医療機器）と同等の処理を行うプログラム（機能の障害等が生じた場合でも人の生命及び健康に影響を与えるおそれがほとんどないもの）</a:t>
            </a:r>
          </a:p>
        </p:txBody>
      </p:sp>
    </p:spTree>
    <p:extLst>
      <p:ext uri="{BB962C8B-B14F-4D97-AF65-F5344CB8AC3E}">
        <p14:creationId xmlns:p14="http://schemas.microsoft.com/office/powerpoint/2010/main" val="3728055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21B1B1-801B-48F2-99D8-6FF7E076B3E1}"/>
              </a:ext>
            </a:extLst>
          </p:cNvPr>
          <p:cNvSpPr>
            <a:spLocks noGrp="1"/>
          </p:cNvSpPr>
          <p:nvPr>
            <p:ph type="title"/>
          </p:nvPr>
        </p:nvSpPr>
        <p:spPr/>
        <p:txBody>
          <a:bodyPr/>
          <a:lstStyle/>
          <a:p>
            <a:pPr algn="l" fontAlgn="base"/>
            <a:r>
              <a:rPr lang="ja-JP" altLang="en-US" i="0" dirty="0">
                <a:solidFill>
                  <a:srgbClr val="000000"/>
                </a:solidFill>
                <a:effectLst/>
                <a:latin typeface="+mj-ea"/>
              </a:rPr>
              <a:t>プログラム医療機器に関する相談窓口</a:t>
            </a:r>
            <a:endParaRPr lang="ja-JP" altLang="en-US" i="0" dirty="0">
              <a:solidFill>
                <a:srgbClr val="000000"/>
              </a:solidFill>
              <a:effectLst/>
              <a:latin typeface="Segoe UI" panose="020B0502040204020203" pitchFamily="34" charset="0"/>
            </a:endParaRPr>
          </a:p>
        </p:txBody>
      </p:sp>
      <p:sp>
        <p:nvSpPr>
          <p:cNvPr id="4" name="object 4">
            <a:extLst>
              <a:ext uri="{FF2B5EF4-FFF2-40B4-BE49-F238E27FC236}">
                <a16:creationId xmlns:a16="http://schemas.microsoft.com/office/drawing/2014/main" id="{F55B5A3A-5E13-4AB3-8451-0EF5F4D6DB58}"/>
              </a:ext>
            </a:extLst>
          </p:cNvPr>
          <p:cNvSpPr txBox="1">
            <a:spLocks noGrp="1"/>
          </p:cNvSpPr>
          <p:nvPr>
            <p:ph idx="1"/>
          </p:nvPr>
        </p:nvSpPr>
        <p:spPr>
          <a:xfrm>
            <a:off x="587375" y="1052513"/>
            <a:ext cx="10878079" cy="4199226"/>
          </a:xfrm>
          <a:prstGeom prst="rect">
            <a:avLst/>
          </a:prstGeom>
        </p:spPr>
        <p:style>
          <a:lnRef idx="2">
            <a:schemeClr val="dk1"/>
          </a:lnRef>
          <a:fillRef idx="1">
            <a:schemeClr val="lt1"/>
          </a:fillRef>
          <a:effectRef idx="0">
            <a:schemeClr val="dk1"/>
          </a:effectRef>
          <a:fontRef idx="minor">
            <a:schemeClr val="dk1"/>
          </a:fontRef>
        </p:style>
        <p:txBody>
          <a:bodyPr vert="horz" wrap="square" lIns="0" tIns="13335" rIns="0" bIns="0" numCol="1" rtlCol="0" anchor="t" anchorCtr="0" compatLnSpc="1">
            <a:prstTxWarp prst="textNoShape">
              <a:avLst/>
            </a:prstTxWarp>
            <a:spAutoFit/>
          </a:bodyPr>
          <a:lstStyle/>
          <a:p>
            <a:pPr marL="87313" indent="188913" eaLnBrk="1">
              <a:spcBef>
                <a:spcPts val="600"/>
              </a:spcBef>
              <a:buNone/>
            </a:pPr>
            <a:r>
              <a:rPr kumimoji="1" lang="ja-JP" altLang="en-US" sz="2800" dirty="0"/>
              <a:t>ガイドラインが発出されたものの、個別具体的な製品に関して、それが医療機器に該当するのか否か迷うこともあるだろう。</a:t>
            </a:r>
          </a:p>
          <a:p>
            <a:pPr marL="87313" indent="188913" eaLnBrk="1">
              <a:spcBef>
                <a:spcPts val="600"/>
              </a:spcBef>
              <a:buNone/>
            </a:pPr>
            <a:endParaRPr kumimoji="1" lang="ja-JP" altLang="en-US" sz="2800" dirty="0"/>
          </a:p>
          <a:p>
            <a:pPr marL="87313" indent="188913" eaLnBrk="1">
              <a:spcBef>
                <a:spcPts val="600"/>
              </a:spcBef>
              <a:buNone/>
            </a:pPr>
            <a:r>
              <a:rPr kumimoji="1" lang="ja-JP" altLang="en-US" sz="2800" dirty="0"/>
              <a:t>厚生労働省は、</a:t>
            </a:r>
            <a:r>
              <a:rPr kumimoji="1" lang="en-US" altLang="ja-JP" sz="2800" dirty="0"/>
              <a:t>2021</a:t>
            </a:r>
            <a:r>
              <a:rPr kumimoji="1" lang="ja-JP" altLang="en-US" sz="2800" dirty="0"/>
              <a:t>年</a:t>
            </a:r>
            <a:r>
              <a:rPr kumimoji="1" lang="en-US" altLang="ja-JP" sz="2800" dirty="0"/>
              <a:t>4</a:t>
            </a:r>
            <a:r>
              <a:rPr kumimoji="1" lang="ja-JP" altLang="en-US" sz="2800" dirty="0"/>
              <a:t>月</a:t>
            </a:r>
            <a:r>
              <a:rPr kumimoji="1" lang="en-US" altLang="ja-JP" sz="2800" dirty="0"/>
              <a:t>1</a:t>
            </a:r>
            <a:r>
              <a:rPr kumimoji="1" lang="ja-JP" altLang="en-US" sz="2800" dirty="0"/>
              <a:t>日よりプログラム医療機器の開発を目指す事業者を対象とする各種相談（プログラムの医療機器該当性に関する相談、プログラム医療機器の薬事開発に関する相談及び医療保険に関する相談）を受け付ける相談窓口を開設している。</a:t>
            </a:r>
          </a:p>
          <a:p>
            <a:pPr marL="87313" indent="188913" eaLnBrk="1">
              <a:spcBef>
                <a:spcPts val="600"/>
              </a:spcBef>
              <a:buNone/>
            </a:pPr>
            <a:r>
              <a:rPr kumimoji="1" lang="ja-JP" altLang="en-US" sz="2800" dirty="0"/>
              <a:t>相談窓口に関してはこちらの通知を参照されたい。</a:t>
            </a:r>
            <a:endParaRPr kumimoji="1" lang="en-US" altLang="ja-JP" sz="2800" dirty="0"/>
          </a:p>
          <a:p>
            <a:pPr marL="87313" indent="188913" eaLnBrk="1">
              <a:spcBef>
                <a:spcPts val="600"/>
              </a:spcBef>
              <a:buNone/>
            </a:pPr>
            <a:r>
              <a:rPr kumimoji="1" lang="en-US" altLang="ja-JP" sz="2800" dirty="0"/>
              <a:t>https://www.pref.fukuoka.lg.jp/uploaded/attachment/134664.pdf</a:t>
            </a:r>
            <a:endParaRPr kumimoji="1" lang="ja-JP" altLang="en-US" sz="2800" dirty="0"/>
          </a:p>
        </p:txBody>
      </p:sp>
    </p:spTree>
    <p:extLst>
      <p:ext uri="{BB962C8B-B14F-4D97-AF65-F5344CB8AC3E}">
        <p14:creationId xmlns:p14="http://schemas.microsoft.com/office/powerpoint/2010/main" val="1834024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8066" name="Picture 4" descr="LOGO"/>
          <p:cNvPicPr>
            <a:picLocks noChangeAspect="1" noChangeArrowheads="1"/>
          </p:cNvPicPr>
          <p:nvPr/>
        </p:nvPicPr>
        <p:blipFill>
          <a:blip r:embed="rId2" cstate="print"/>
          <a:srcRect/>
          <a:stretch>
            <a:fillRect/>
          </a:stretch>
        </p:blipFill>
        <p:spPr bwMode="auto">
          <a:xfrm>
            <a:off x="3222625" y="2187575"/>
            <a:ext cx="5746750" cy="2865438"/>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eCompliance">
  <a:themeElements>
    <a:clrScheme name="">
      <a:dk1>
        <a:srgbClr val="000000"/>
      </a:dk1>
      <a:lt1>
        <a:srgbClr val="FFFFFF"/>
      </a:lt1>
      <a:dk2>
        <a:srgbClr val="7889FB"/>
      </a:dk2>
      <a:lt2>
        <a:srgbClr val="808080"/>
      </a:lt2>
      <a:accent1>
        <a:srgbClr val="000099"/>
      </a:accent1>
      <a:accent2>
        <a:srgbClr val="7889FB"/>
      </a:accent2>
      <a:accent3>
        <a:srgbClr val="FFFFFF"/>
      </a:accent3>
      <a:accent4>
        <a:srgbClr val="000000"/>
      </a:accent4>
      <a:accent5>
        <a:srgbClr val="AAAACA"/>
      </a:accent5>
      <a:accent6>
        <a:srgbClr val="6C7CE3"/>
      </a:accent6>
      <a:hlink>
        <a:srgbClr val="727272"/>
      </a:hlink>
      <a:folHlink>
        <a:srgbClr val="66FF99"/>
      </a:folHlink>
    </a:clrScheme>
    <a:fontScheme name="eCompliance">
      <a:majorFont>
        <a:latin typeface="Arial"/>
        <a:ea typeface="MS UI Gothic"/>
        <a:cs typeface="Arial"/>
      </a:majorFont>
      <a:minorFont>
        <a:latin typeface="Arial"/>
        <a:ea typeface="MS UI 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MS UI Gothic" pitchFamily="50" charset="-128"/>
            <a:cs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MS UI Gothic" pitchFamily="50" charset="-128"/>
            <a:cs typeface="Arial" charset="0"/>
          </a:defRPr>
        </a:defPPr>
      </a:lstStyle>
    </a:lnDef>
  </a:objectDefaults>
  <a:extraClrSchemeLst>
    <a:extraClrScheme>
      <a:clrScheme name="eComplian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omplian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omplian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omplian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omplian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omplian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omplian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omplian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omplian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omplian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omplian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omplian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Compliance 13">
        <a:dk1>
          <a:srgbClr val="000000"/>
        </a:dk1>
        <a:lt1>
          <a:srgbClr val="FFFFFF"/>
        </a:lt1>
        <a:dk2>
          <a:srgbClr val="000000"/>
        </a:dk2>
        <a:lt2>
          <a:srgbClr val="808080"/>
        </a:lt2>
        <a:accent1>
          <a:srgbClr val="000099"/>
        </a:accent1>
        <a:accent2>
          <a:srgbClr val="0000FF"/>
        </a:accent2>
        <a:accent3>
          <a:srgbClr val="FFFFFF"/>
        </a:accent3>
        <a:accent4>
          <a:srgbClr val="000000"/>
        </a:accent4>
        <a:accent5>
          <a:srgbClr val="AAAACA"/>
        </a:accent5>
        <a:accent6>
          <a:srgbClr val="0000E7"/>
        </a:accent6>
        <a:hlink>
          <a:srgbClr val="CCCCFF"/>
        </a:hlink>
        <a:folHlink>
          <a:srgbClr val="66FF99"/>
        </a:folHlink>
      </a:clrScheme>
      <a:clrMap bg1="lt1" tx1="dk1" bg2="lt2" tx2="dk2" accent1="accent1" accent2="accent2" accent3="accent3" accent4="accent4" accent5="accent5" accent6="accent6" hlink="hlink" folHlink="folHlink"/>
    </a:extraClrScheme>
    <a:extraClrScheme>
      <a:clrScheme name="eCompliance 14">
        <a:dk1>
          <a:srgbClr val="000000"/>
        </a:dk1>
        <a:lt1>
          <a:srgbClr val="FFFFFF"/>
        </a:lt1>
        <a:dk2>
          <a:srgbClr val="000000"/>
        </a:dk2>
        <a:lt2>
          <a:srgbClr val="808080"/>
        </a:lt2>
        <a:accent1>
          <a:srgbClr val="000099"/>
        </a:accent1>
        <a:accent2>
          <a:srgbClr val="3366FF"/>
        </a:accent2>
        <a:accent3>
          <a:srgbClr val="FFFFFF"/>
        </a:accent3>
        <a:accent4>
          <a:srgbClr val="000000"/>
        </a:accent4>
        <a:accent5>
          <a:srgbClr val="AAAACA"/>
        </a:accent5>
        <a:accent6>
          <a:srgbClr val="2D5CE7"/>
        </a:accent6>
        <a:hlink>
          <a:srgbClr val="CCCCFF"/>
        </a:hlink>
        <a:folHlink>
          <a:srgbClr val="66FF99"/>
        </a:folHlink>
      </a:clrScheme>
      <a:clrMap bg1="lt1" tx1="dk1" bg2="lt2" tx2="dk2" accent1="accent1" accent2="accent2" accent3="accent3" accent4="accent4" accent5="accent5" accent6="accent6" hlink="hlink" folHlink="folHlink"/>
    </a:extraClrScheme>
    <a:extraClrScheme>
      <a:clrScheme name="eCompliance 15">
        <a:dk1>
          <a:srgbClr val="000000"/>
        </a:dk1>
        <a:lt1>
          <a:srgbClr val="FFFFFF"/>
        </a:lt1>
        <a:dk2>
          <a:srgbClr val="000000"/>
        </a:dk2>
        <a:lt2>
          <a:srgbClr val="808080"/>
        </a:lt2>
        <a:accent1>
          <a:srgbClr val="000099"/>
        </a:accent1>
        <a:accent2>
          <a:srgbClr val="9999FF"/>
        </a:accent2>
        <a:accent3>
          <a:srgbClr val="FFFFFF"/>
        </a:accent3>
        <a:accent4>
          <a:srgbClr val="000000"/>
        </a:accent4>
        <a:accent5>
          <a:srgbClr val="AAAACA"/>
        </a:accent5>
        <a:accent6>
          <a:srgbClr val="8A8AE7"/>
        </a:accent6>
        <a:hlink>
          <a:srgbClr val="CCCCFF"/>
        </a:hlink>
        <a:folHlink>
          <a:srgbClr val="66FF99"/>
        </a:folHlink>
      </a:clrScheme>
      <a:clrMap bg1="lt1" tx1="dk1" bg2="lt2" tx2="dk2" accent1="accent1" accent2="accent2" accent3="accent3" accent4="accent4" accent5="accent5" accent6="accent6" hlink="hlink" folHlink="folHlink"/>
    </a:extraClrScheme>
    <a:extraClrScheme>
      <a:clrScheme name="eCompliance 16">
        <a:dk1>
          <a:srgbClr val="000000"/>
        </a:dk1>
        <a:lt1>
          <a:srgbClr val="FFFFFF"/>
        </a:lt1>
        <a:dk2>
          <a:srgbClr val="000000"/>
        </a:dk2>
        <a:lt2>
          <a:srgbClr val="808080"/>
        </a:lt2>
        <a:accent1>
          <a:srgbClr val="CCCCFF"/>
        </a:accent1>
        <a:accent2>
          <a:srgbClr val="000099"/>
        </a:accent2>
        <a:accent3>
          <a:srgbClr val="FFFFFF"/>
        </a:accent3>
        <a:accent4>
          <a:srgbClr val="000000"/>
        </a:accent4>
        <a:accent5>
          <a:srgbClr val="E2E2FF"/>
        </a:accent5>
        <a:accent6>
          <a:srgbClr val="00008A"/>
        </a:accent6>
        <a:hlink>
          <a:srgbClr val="3366FF"/>
        </a:hlink>
        <a:folHlink>
          <a:srgbClr val="66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596</Words>
  <Application>Microsoft Office PowerPoint</Application>
  <PresentationFormat>ワイド画面</PresentationFormat>
  <Paragraphs>37</Paragraphs>
  <Slides>7</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HGP創英角ﾎﾟｯﾌﾟ体</vt:lpstr>
      <vt:lpstr>MS UI Gothic</vt:lpstr>
      <vt:lpstr>Arial</vt:lpstr>
      <vt:lpstr>Segoe UI</vt:lpstr>
      <vt:lpstr>Wingdings</vt:lpstr>
      <vt:lpstr>eCompliance</vt:lpstr>
      <vt:lpstr>第74回 プログラムの医療機器該当性に関する ガイドライン</vt:lpstr>
      <vt:lpstr>プログラムの医療機器該当性に関するガイドライン</vt:lpstr>
      <vt:lpstr>医療機器該当性について医療機器に該当するプログラム</vt:lpstr>
      <vt:lpstr>医療機器に該当しないプログラム</vt:lpstr>
      <vt:lpstr>医療機器に該当しないプログラム</vt:lpstr>
      <vt:lpstr>プログラム医療機器に関する相談窓口</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2015-01-27T12:32:59Z</dcterms:created>
  <dcterms:modified xsi:type="dcterms:W3CDTF">2022-01-19T02:40:52Z</dcterms:modified>
</cp:coreProperties>
</file>