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Lst>
  <p:notesMasterIdLst>
    <p:notesMasterId r:id="rId8"/>
  </p:notesMasterIdLst>
  <p:handoutMasterIdLst>
    <p:handoutMasterId r:id="rId9"/>
  </p:handoutMasterIdLst>
  <p:sldIdLst>
    <p:sldId id="6628" r:id="rId2"/>
    <p:sldId id="8278" r:id="rId3"/>
    <p:sldId id="8279" r:id="rId4"/>
    <p:sldId id="8280" r:id="rId5"/>
    <p:sldId id="8281" r:id="rId6"/>
    <p:sldId id="7786" r:id="rId7"/>
  </p:sldIdLst>
  <p:sldSz cx="12192000" cy="6858000"/>
  <p:notesSz cx="6865938" cy="9994900"/>
  <p:defaultTextStyle>
    <a:defPPr>
      <a:defRPr lang="en-US"/>
    </a:defPPr>
    <a:lvl1pPr algn="l" rtl="0" fontAlgn="base">
      <a:spcBef>
        <a:spcPct val="50000"/>
      </a:spcBef>
      <a:spcAft>
        <a:spcPct val="0"/>
      </a:spcAft>
      <a:defRPr sz="1200" kern="1200">
        <a:solidFill>
          <a:schemeClr val="tx1"/>
        </a:solidFill>
        <a:latin typeface="Arial" charset="0"/>
        <a:ea typeface="MS UI Gothic" pitchFamily="50" charset="-128"/>
        <a:cs typeface="+mn-cs"/>
      </a:defRPr>
    </a:lvl1pPr>
    <a:lvl2pPr marL="457200" algn="l" rtl="0" fontAlgn="base">
      <a:spcBef>
        <a:spcPct val="50000"/>
      </a:spcBef>
      <a:spcAft>
        <a:spcPct val="0"/>
      </a:spcAft>
      <a:defRPr sz="1200" kern="1200">
        <a:solidFill>
          <a:schemeClr val="tx1"/>
        </a:solidFill>
        <a:latin typeface="Arial" charset="0"/>
        <a:ea typeface="MS UI Gothic" pitchFamily="50" charset="-128"/>
        <a:cs typeface="+mn-cs"/>
      </a:defRPr>
    </a:lvl2pPr>
    <a:lvl3pPr marL="914400" algn="l" rtl="0" fontAlgn="base">
      <a:spcBef>
        <a:spcPct val="50000"/>
      </a:spcBef>
      <a:spcAft>
        <a:spcPct val="0"/>
      </a:spcAft>
      <a:defRPr sz="1200" kern="1200">
        <a:solidFill>
          <a:schemeClr val="tx1"/>
        </a:solidFill>
        <a:latin typeface="Arial" charset="0"/>
        <a:ea typeface="MS UI Gothic" pitchFamily="50" charset="-128"/>
        <a:cs typeface="+mn-cs"/>
      </a:defRPr>
    </a:lvl3pPr>
    <a:lvl4pPr marL="1371600" algn="l" rtl="0" fontAlgn="base">
      <a:spcBef>
        <a:spcPct val="50000"/>
      </a:spcBef>
      <a:spcAft>
        <a:spcPct val="0"/>
      </a:spcAft>
      <a:defRPr sz="1200" kern="1200">
        <a:solidFill>
          <a:schemeClr val="tx1"/>
        </a:solidFill>
        <a:latin typeface="Arial" charset="0"/>
        <a:ea typeface="MS UI Gothic" pitchFamily="50" charset="-128"/>
        <a:cs typeface="+mn-cs"/>
      </a:defRPr>
    </a:lvl4pPr>
    <a:lvl5pPr marL="1828800" algn="l" rtl="0" fontAlgn="base">
      <a:spcBef>
        <a:spcPct val="50000"/>
      </a:spcBef>
      <a:spcAft>
        <a:spcPct val="0"/>
      </a:spcAft>
      <a:defRPr sz="1200" kern="1200">
        <a:solidFill>
          <a:schemeClr val="tx1"/>
        </a:solidFill>
        <a:latin typeface="Arial" charset="0"/>
        <a:ea typeface="MS UI Gothic" pitchFamily="50" charset="-128"/>
        <a:cs typeface="+mn-cs"/>
      </a:defRPr>
    </a:lvl5pPr>
    <a:lvl6pPr marL="2286000" algn="l" defTabSz="914400" rtl="0" eaLnBrk="1" latinLnBrk="0" hangingPunct="1">
      <a:defRPr sz="1200" kern="1200">
        <a:solidFill>
          <a:schemeClr val="tx1"/>
        </a:solidFill>
        <a:latin typeface="Arial" charset="0"/>
        <a:ea typeface="MS UI Gothic" pitchFamily="50" charset="-128"/>
        <a:cs typeface="+mn-cs"/>
      </a:defRPr>
    </a:lvl6pPr>
    <a:lvl7pPr marL="2743200" algn="l" defTabSz="914400" rtl="0" eaLnBrk="1" latinLnBrk="0" hangingPunct="1">
      <a:defRPr sz="1200" kern="1200">
        <a:solidFill>
          <a:schemeClr val="tx1"/>
        </a:solidFill>
        <a:latin typeface="Arial" charset="0"/>
        <a:ea typeface="MS UI Gothic" pitchFamily="50" charset="-128"/>
        <a:cs typeface="+mn-cs"/>
      </a:defRPr>
    </a:lvl7pPr>
    <a:lvl8pPr marL="3200400" algn="l" defTabSz="914400" rtl="0" eaLnBrk="1" latinLnBrk="0" hangingPunct="1">
      <a:defRPr sz="1200" kern="1200">
        <a:solidFill>
          <a:schemeClr val="tx1"/>
        </a:solidFill>
        <a:latin typeface="Arial" charset="0"/>
        <a:ea typeface="MS UI Gothic" pitchFamily="50" charset="-128"/>
        <a:cs typeface="+mn-cs"/>
      </a:defRPr>
    </a:lvl8pPr>
    <a:lvl9pPr marL="3657600" algn="l" defTabSz="914400" rtl="0" eaLnBrk="1" latinLnBrk="0" hangingPunct="1">
      <a:defRPr sz="1200" kern="1200">
        <a:solidFill>
          <a:schemeClr val="tx1"/>
        </a:solidFill>
        <a:latin typeface="Arial" charset="0"/>
        <a:ea typeface="MS UI Gothic" pitchFamily="50" charset="-128"/>
        <a:cs typeface="+mn-cs"/>
      </a:defRPr>
    </a:lvl9pPr>
  </p:defaultTextStyle>
  <p:extLst>
    <p:ext uri="{EFAFB233-063F-42B5-8137-9DF3F51BA10A}">
      <p15:sldGuideLst xmlns:p15="http://schemas.microsoft.com/office/powerpoint/2012/main">
        <p15:guide id="1" pos="370" userDrawn="1">
          <p15:clr>
            <a:srgbClr val="A4A3A4"/>
          </p15:clr>
        </p15:guide>
        <p15:guide id="2" orient="horz" pos="663" userDrawn="1">
          <p15:clr>
            <a:srgbClr val="A4A3A4"/>
          </p15:clr>
        </p15:guide>
        <p15:guide id="3" pos="3840" userDrawn="1">
          <p15:clr>
            <a:srgbClr val="A4A3A4"/>
          </p15:clr>
        </p15:guide>
        <p15:guide id="4" orient="horz" pos="2183" userDrawn="1">
          <p15:clr>
            <a:srgbClr val="A4A3A4"/>
          </p15:clr>
        </p15:guide>
      </p15:sldGuideLst>
    </p:ext>
    <p:ext uri="{2D200454-40CA-4A62-9FC3-DE9A4176ACB9}">
      <p15:notesGuideLst xmlns:p15="http://schemas.microsoft.com/office/powerpoint/2012/main">
        <p15:guide id="1" orient="horz" pos="3148" userDrawn="1">
          <p15:clr>
            <a:srgbClr val="A4A3A4"/>
          </p15:clr>
        </p15:guide>
        <p15:guide id="2" pos="216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10C1DE"/>
    <a:srgbClr val="61D6FF"/>
    <a:srgbClr val="E5FFFF"/>
    <a:srgbClr val="CCFFFF"/>
    <a:srgbClr val="3FCEFB"/>
    <a:srgbClr val="16CFEE"/>
    <a:srgbClr val="00CCFF"/>
    <a:srgbClr val="33CC33"/>
    <a:srgbClr val="2DD3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1" autoAdjust="0"/>
    <p:restoredTop sz="94038" autoAdjust="0"/>
  </p:normalViewPr>
  <p:slideViewPr>
    <p:cSldViewPr snapToGrid="0" showGuides="1">
      <p:cViewPr varScale="1">
        <p:scale>
          <a:sx n="56" d="100"/>
          <a:sy n="56" d="100"/>
        </p:scale>
        <p:origin x="72" y="1260"/>
      </p:cViewPr>
      <p:guideLst>
        <p:guide pos="370"/>
        <p:guide orient="horz" pos="663"/>
        <p:guide pos="3840"/>
        <p:guide orient="horz" pos="2183"/>
      </p:guideLst>
    </p:cSldViewPr>
  </p:slideViewPr>
  <p:outlineViewPr>
    <p:cViewPr>
      <p:scale>
        <a:sx n="33" d="100"/>
        <a:sy n="33" d="100"/>
      </p:scale>
      <p:origin x="0" y="1551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81" d="100"/>
          <a:sy n="81" d="100"/>
        </p:scale>
        <p:origin x="-2328" y="-102"/>
      </p:cViewPr>
      <p:guideLst>
        <p:guide orient="horz" pos="3148"/>
        <p:guide pos="216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 y="1"/>
            <a:ext cx="2974214" cy="498379"/>
          </a:xfrm>
          <a:prstGeom prst="rect">
            <a:avLst/>
          </a:prstGeom>
          <a:noFill/>
          <a:ln w="9525">
            <a:noFill/>
            <a:miter lim="800000"/>
            <a:headEnd/>
            <a:tailEnd/>
          </a:ln>
          <a:effectLst/>
        </p:spPr>
        <p:txBody>
          <a:bodyPr vert="horz" wrap="square" lIns="91599" tIns="45798" rIns="91599" bIns="45798" numCol="1" anchor="t" anchorCtr="0" compatLnSpc="1">
            <a:prstTxWarp prst="textNoShape">
              <a:avLst/>
            </a:prstTxWarp>
          </a:bodyPr>
          <a:lstStyle>
            <a:lvl1pPr defTabSz="910587" eaLnBrk="0" hangingPunct="0">
              <a:spcBef>
                <a:spcPct val="0"/>
              </a:spcBef>
              <a:defRPr>
                <a:latin typeface="Arial" charset="0"/>
                <a:cs typeface="Arial" charset="0"/>
              </a:defRPr>
            </a:lvl1pPr>
          </a:lstStyle>
          <a:p>
            <a:pPr>
              <a:defRPr/>
            </a:pPr>
            <a:endParaRPr lang="en-US" altLang="ja-JP"/>
          </a:p>
        </p:txBody>
      </p:sp>
      <p:sp>
        <p:nvSpPr>
          <p:cNvPr id="4099" name="Rectangle 3"/>
          <p:cNvSpPr>
            <a:spLocks noGrp="1" noChangeArrowheads="1"/>
          </p:cNvSpPr>
          <p:nvPr>
            <p:ph type="dt" sz="quarter" idx="1"/>
          </p:nvPr>
        </p:nvSpPr>
        <p:spPr bwMode="auto">
          <a:xfrm>
            <a:off x="3890107" y="1"/>
            <a:ext cx="2974214" cy="498379"/>
          </a:xfrm>
          <a:prstGeom prst="rect">
            <a:avLst/>
          </a:prstGeom>
          <a:noFill/>
          <a:ln w="9525">
            <a:noFill/>
            <a:miter lim="800000"/>
            <a:headEnd/>
            <a:tailEnd/>
          </a:ln>
          <a:effectLst/>
        </p:spPr>
        <p:txBody>
          <a:bodyPr vert="horz" wrap="square" lIns="91599" tIns="45798" rIns="91599" bIns="45798" numCol="1" anchor="t" anchorCtr="0" compatLnSpc="1">
            <a:prstTxWarp prst="textNoShape">
              <a:avLst/>
            </a:prstTxWarp>
          </a:bodyPr>
          <a:lstStyle>
            <a:lvl1pPr algn="r" defTabSz="910587" eaLnBrk="0" hangingPunct="0">
              <a:spcBef>
                <a:spcPct val="0"/>
              </a:spcBef>
              <a:defRPr>
                <a:latin typeface="Arial" charset="0"/>
                <a:cs typeface="Arial" charset="0"/>
              </a:defRPr>
            </a:lvl1pPr>
          </a:lstStyle>
          <a:p>
            <a:pPr>
              <a:defRPr/>
            </a:pPr>
            <a:endParaRPr lang="en-US" altLang="ja-JP"/>
          </a:p>
        </p:txBody>
      </p:sp>
      <p:sp>
        <p:nvSpPr>
          <p:cNvPr id="4100" name="Rectangle 4"/>
          <p:cNvSpPr>
            <a:spLocks noGrp="1" noChangeArrowheads="1"/>
          </p:cNvSpPr>
          <p:nvPr>
            <p:ph type="ftr" sz="quarter" idx="2"/>
          </p:nvPr>
        </p:nvSpPr>
        <p:spPr bwMode="auto">
          <a:xfrm>
            <a:off x="4" y="9494913"/>
            <a:ext cx="2974214" cy="498379"/>
          </a:xfrm>
          <a:prstGeom prst="rect">
            <a:avLst/>
          </a:prstGeom>
          <a:noFill/>
          <a:ln w="9525">
            <a:noFill/>
            <a:miter lim="800000"/>
            <a:headEnd/>
            <a:tailEnd/>
          </a:ln>
          <a:effectLst/>
        </p:spPr>
        <p:txBody>
          <a:bodyPr vert="horz" wrap="square" lIns="91599" tIns="45798" rIns="91599" bIns="45798" numCol="1" anchor="b" anchorCtr="0" compatLnSpc="1">
            <a:prstTxWarp prst="textNoShape">
              <a:avLst/>
            </a:prstTxWarp>
          </a:bodyPr>
          <a:lstStyle>
            <a:lvl1pPr defTabSz="910587" eaLnBrk="0" hangingPunct="0">
              <a:spcBef>
                <a:spcPct val="0"/>
              </a:spcBef>
              <a:defRPr>
                <a:latin typeface="Arial" charset="0"/>
                <a:cs typeface="Arial" charset="0"/>
              </a:defRPr>
            </a:lvl1pPr>
          </a:lstStyle>
          <a:p>
            <a:pPr>
              <a:defRPr/>
            </a:pPr>
            <a:endParaRPr lang="en-US" altLang="ja-JP"/>
          </a:p>
        </p:txBody>
      </p:sp>
      <p:sp>
        <p:nvSpPr>
          <p:cNvPr id="4101" name="Rectangle 5"/>
          <p:cNvSpPr>
            <a:spLocks noGrp="1" noChangeArrowheads="1"/>
          </p:cNvSpPr>
          <p:nvPr>
            <p:ph type="sldNum" sz="quarter" idx="3"/>
          </p:nvPr>
        </p:nvSpPr>
        <p:spPr bwMode="auto">
          <a:xfrm>
            <a:off x="3890107" y="9494913"/>
            <a:ext cx="2974214" cy="498379"/>
          </a:xfrm>
          <a:prstGeom prst="rect">
            <a:avLst/>
          </a:prstGeom>
          <a:noFill/>
          <a:ln w="9525">
            <a:noFill/>
            <a:miter lim="800000"/>
            <a:headEnd/>
            <a:tailEnd/>
          </a:ln>
          <a:effectLst/>
        </p:spPr>
        <p:txBody>
          <a:bodyPr vert="horz" wrap="square" lIns="91599" tIns="45798" rIns="91599" bIns="45798" numCol="1" anchor="b" anchorCtr="0" compatLnSpc="1">
            <a:prstTxWarp prst="textNoShape">
              <a:avLst/>
            </a:prstTxWarp>
          </a:bodyPr>
          <a:lstStyle>
            <a:lvl1pPr algn="r" defTabSz="910587" eaLnBrk="0" hangingPunct="0">
              <a:spcBef>
                <a:spcPct val="0"/>
              </a:spcBef>
              <a:defRPr>
                <a:latin typeface="Arial" charset="0"/>
                <a:cs typeface="Arial" charset="0"/>
              </a:defRPr>
            </a:lvl1pPr>
          </a:lstStyle>
          <a:p>
            <a:pPr>
              <a:defRPr/>
            </a:pPr>
            <a:endParaRPr lang="en-US" altLang="ja-JP"/>
          </a:p>
        </p:txBody>
      </p:sp>
    </p:spTree>
    <p:extLst>
      <p:ext uri="{BB962C8B-B14F-4D97-AF65-F5344CB8AC3E}">
        <p14:creationId xmlns:p14="http://schemas.microsoft.com/office/powerpoint/2010/main" val="2960607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 y="1"/>
            <a:ext cx="2974214" cy="498379"/>
          </a:xfrm>
          <a:prstGeom prst="rect">
            <a:avLst/>
          </a:prstGeom>
          <a:noFill/>
          <a:ln w="9525">
            <a:noFill/>
            <a:miter lim="800000"/>
            <a:headEnd/>
            <a:tailEnd/>
          </a:ln>
          <a:effectLst/>
        </p:spPr>
        <p:txBody>
          <a:bodyPr vert="horz" wrap="square" lIns="94756" tIns="47376" rIns="94756" bIns="47376" numCol="1" anchor="t" anchorCtr="0" compatLnSpc="1">
            <a:prstTxWarp prst="textNoShape">
              <a:avLst/>
            </a:prstTxWarp>
          </a:bodyPr>
          <a:lstStyle>
            <a:lvl1pPr defTabSz="939597" eaLnBrk="0" hangingPunct="0">
              <a:spcBef>
                <a:spcPct val="0"/>
              </a:spcBef>
              <a:defRPr>
                <a:latin typeface="Arial" charset="0"/>
                <a:cs typeface="Arial" charset="0"/>
              </a:defRPr>
            </a:lvl1pPr>
          </a:lstStyle>
          <a:p>
            <a:pPr>
              <a:defRPr/>
            </a:pPr>
            <a:endParaRPr lang="en-US" altLang="ja-JP"/>
          </a:p>
        </p:txBody>
      </p:sp>
      <p:sp>
        <p:nvSpPr>
          <p:cNvPr id="3075" name="Rectangle 3"/>
          <p:cNvSpPr>
            <a:spLocks noGrp="1" noChangeArrowheads="1"/>
          </p:cNvSpPr>
          <p:nvPr>
            <p:ph type="dt" idx="1"/>
          </p:nvPr>
        </p:nvSpPr>
        <p:spPr bwMode="auto">
          <a:xfrm>
            <a:off x="3890107" y="1"/>
            <a:ext cx="2974214" cy="498379"/>
          </a:xfrm>
          <a:prstGeom prst="rect">
            <a:avLst/>
          </a:prstGeom>
          <a:noFill/>
          <a:ln w="9525">
            <a:noFill/>
            <a:miter lim="800000"/>
            <a:headEnd/>
            <a:tailEnd/>
          </a:ln>
          <a:effectLst/>
        </p:spPr>
        <p:txBody>
          <a:bodyPr vert="horz" wrap="square" lIns="94756" tIns="47376" rIns="94756" bIns="47376" numCol="1" anchor="t" anchorCtr="0" compatLnSpc="1">
            <a:prstTxWarp prst="textNoShape">
              <a:avLst/>
            </a:prstTxWarp>
          </a:bodyPr>
          <a:lstStyle>
            <a:lvl1pPr algn="r" defTabSz="939597" eaLnBrk="0" hangingPunct="0">
              <a:spcBef>
                <a:spcPct val="0"/>
              </a:spcBef>
              <a:defRPr>
                <a:latin typeface="Arial" charset="0"/>
                <a:cs typeface="Arial" charset="0"/>
              </a:defRPr>
            </a:lvl1pPr>
          </a:lstStyle>
          <a:p>
            <a:pPr>
              <a:defRPr/>
            </a:pPr>
            <a:endParaRPr lang="en-US" altLang="ja-JP"/>
          </a:p>
        </p:txBody>
      </p:sp>
      <p:sp>
        <p:nvSpPr>
          <p:cNvPr id="89092" name="Rectangle 4"/>
          <p:cNvSpPr>
            <a:spLocks noGrp="1" noRot="1" noChangeAspect="1" noChangeArrowheads="1" noTextEdit="1"/>
          </p:cNvSpPr>
          <p:nvPr>
            <p:ph type="sldImg" idx="2"/>
          </p:nvPr>
        </p:nvSpPr>
        <p:spPr bwMode="auto">
          <a:xfrm>
            <a:off x="-339725" y="752475"/>
            <a:ext cx="7562850" cy="4254500"/>
          </a:xfrm>
          <a:prstGeom prst="rect">
            <a:avLst/>
          </a:prstGeom>
          <a:noFill/>
          <a:ln w="12700">
            <a:solidFill>
              <a:srgbClr val="000000"/>
            </a:solidFill>
            <a:miter lim="800000"/>
            <a:headEnd/>
            <a:tailEnd/>
          </a:ln>
        </p:spPr>
      </p:sp>
      <p:sp>
        <p:nvSpPr>
          <p:cNvPr id="3077" name="Rectangle 5"/>
          <p:cNvSpPr>
            <a:spLocks noGrp="1" noChangeArrowheads="1"/>
          </p:cNvSpPr>
          <p:nvPr>
            <p:ph type="body" sz="quarter" idx="3"/>
          </p:nvPr>
        </p:nvSpPr>
        <p:spPr bwMode="auto">
          <a:xfrm>
            <a:off x="686110" y="5157416"/>
            <a:ext cx="5493721" cy="4086703"/>
          </a:xfrm>
          <a:prstGeom prst="rect">
            <a:avLst/>
          </a:prstGeom>
          <a:noFill/>
          <a:ln w="9525">
            <a:noFill/>
            <a:miter lim="800000"/>
            <a:headEnd/>
            <a:tailEnd/>
          </a:ln>
          <a:effectLst/>
        </p:spPr>
        <p:txBody>
          <a:bodyPr vert="horz" wrap="square" lIns="94756" tIns="47376" rIns="94756" bIns="47376" numCol="1" anchor="t" anchorCtr="0" compatLnSpc="1">
            <a:prstTxWarp prst="textNoShape">
              <a:avLst/>
            </a:prstTxWarp>
          </a:bodyPr>
          <a:lstStyle/>
          <a:p>
            <a:pPr lvl="0"/>
            <a:r>
              <a:rPr lang="en-US" altLang="ja-JP" noProof="0" dirty="0"/>
              <a:t>Click to edit Master text styles</a:t>
            </a:r>
          </a:p>
          <a:p>
            <a:pPr lvl="1"/>
            <a:r>
              <a:rPr lang="en-US" altLang="ja-JP" noProof="0" dirty="0"/>
              <a:t>Second level</a:t>
            </a:r>
          </a:p>
          <a:p>
            <a:pPr lvl="2"/>
            <a:r>
              <a:rPr lang="en-US" altLang="ja-JP" noProof="0" dirty="0"/>
              <a:t>Third level</a:t>
            </a:r>
          </a:p>
          <a:p>
            <a:pPr lvl="3"/>
            <a:r>
              <a:rPr lang="en-US" altLang="ja-JP" noProof="0" dirty="0"/>
              <a:t>Fourth level</a:t>
            </a:r>
          </a:p>
          <a:p>
            <a:pPr lvl="4"/>
            <a:r>
              <a:rPr lang="en-US" altLang="ja-JP" noProof="0" dirty="0"/>
              <a:t>Fifth level</a:t>
            </a:r>
          </a:p>
        </p:txBody>
      </p:sp>
      <p:sp>
        <p:nvSpPr>
          <p:cNvPr id="3078" name="Rectangle 6"/>
          <p:cNvSpPr>
            <a:spLocks noGrp="1" noChangeArrowheads="1"/>
          </p:cNvSpPr>
          <p:nvPr>
            <p:ph type="ftr" sz="quarter" idx="4"/>
          </p:nvPr>
        </p:nvSpPr>
        <p:spPr bwMode="auto">
          <a:xfrm>
            <a:off x="4" y="9494913"/>
            <a:ext cx="2974214" cy="498379"/>
          </a:xfrm>
          <a:prstGeom prst="rect">
            <a:avLst/>
          </a:prstGeom>
          <a:noFill/>
          <a:ln w="9525">
            <a:noFill/>
            <a:miter lim="800000"/>
            <a:headEnd/>
            <a:tailEnd/>
          </a:ln>
          <a:effectLst/>
        </p:spPr>
        <p:txBody>
          <a:bodyPr vert="horz" wrap="square" lIns="94756" tIns="47376" rIns="94756" bIns="47376" numCol="1" anchor="b" anchorCtr="0" compatLnSpc="1">
            <a:prstTxWarp prst="textNoShape">
              <a:avLst/>
            </a:prstTxWarp>
          </a:bodyPr>
          <a:lstStyle>
            <a:lvl1pPr defTabSz="939597" eaLnBrk="0" hangingPunct="0">
              <a:spcBef>
                <a:spcPct val="0"/>
              </a:spcBef>
              <a:defRPr>
                <a:latin typeface="Arial" charset="0"/>
                <a:cs typeface="Arial" charset="0"/>
              </a:defRPr>
            </a:lvl1pPr>
          </a:lstStyle>
          <a:p>
            <a:pPr>
              <a:defRPr/>
            </a:pPr>
            <a:endParaRPr lang="en-US" altLang="ja-JP"/>
          </a:p>
        </p:txBody>
      </p:sp>
      <p:sp>
        <p:nvSpPr>
          <p:cNvPr id="3079" name="Rectangle 7"/>
          <p:cNvSpPr>
            <a:spLocks noGrp="1" noChangeArrowheads="1"/>
          </p:cNvSpPr>
          <p:nvPr>
            <p:ph type="sldNum" sz="quarter" idx="5"/>
          </p:nvPr>
        </p:nvSpPr>
        <p:spPr bwMode="auto">
          <a:xfrm>
            <a:off x="3890107" y="9494913"/>
            <a:ext cx="2974214" cy="498379"/>
          </a:xfrm>
          <a:prstGeom prst="rect">
            <a:avLst/>
          </a:prstGeom>
          <a:noFill/>
          <a:ln w="9525">
            <a:noFill/>
            <a:miter lim="800000"/>
            <a:headEnd/>
            <a:tailEnd/>
          </a:ln>
          <a:effectLst/>
        </p:spPr>
        <p:txBody>
          <a:bodyPr vert="horz" wrap="square" lIns="94756" tIns="47376" rIns="94756" bIns="47376" numCol="1" anchor="b" anchorCtr="0" compatLnSpc="1">
            <a:prstTxWarp prst="textNoShape">
              <a:avLst/>
            </a:prstTxWarp>
          </a:bodyPr>
          <a:lstStyle>
            <a:lvl1pPr algn="r" defTabSz="939597" eaLnBrk="0" hangingPunct="0">
              <a:spcBef>
                <a:spcPct val="0"/>
              </a:spcBef>
              <a:defRPr>
                <a:latin typeface="Arial" charset="0"/>
                <a:cs typeface="Arial" charset="0"/>
              </a:defRPr>
            </a:lvl1pPr>
          </a:lstStyle>
          <a:p>
            <a:pPr>
              <a:defRPr/>
            </a:pPr>
            <a:fld id="{E8E6AFD5-E479-4E48-8F6B-96FCA5AE0691}" type="slidenum">
              <a:rPr lang="ja-JP" altLang="en-US"/>
              <a:pPr>
                <a:defRPr/>
              </a:pPr>
              <a:t>‹#›</a:t>
            </a:fld>
            <a:endParaRPr lang="en-US" altLang="ja-JP"/>
          </a:p>
        </p:txBody>
      </p:sp>
    </p:spTree>
    <p:extLst>
      <p:ext uri="{BB962C8B-B14F-4D97-AF65-F5344CB8AC3E}">
        <p14:creationId xmlns:p14="http://schemas.microsoft.com/office/powerpoint/2010/main" val="869380548"/>
      </p:ext>
    </p:extLst>
  </p:cSld>
  <p:clrMap bg1="lt1" tx1="dk1" bg2="lt2" tx2="dk2" accent1="accent1" accent2="accent2" accent3="accent3" accent4="accent4" accent5="accent5" accent6="accent6" hlink="hlink" folHlink="folHlink"/>
  <p:notesStyle>
    <a:lvl1pPr marL="107950" indent="-107950" algn="l" rtl="0" eaLnBrk="0" fontAlgn="base" hangingPunct="0">
      <a:spcBef>
        <a:spcPct val="30000"/>
      </a:spcBef>
      <a:spcAft>
        <a:spcPct val="0"/>
      </a:spcAft>
      <a:buClr>
        <a:srgbClr val="18827D"/>
      </a:buClr>
      <a:buFont typeface="Wingdings" pitchFamily="2" charset="2"/>
      <a:buChar char="§"/>
      <a:defRPr sz="1200" kern="1200">
        <a:solidFill>
          <a:schemeClr val="tx1"/>
        </a:solidFill>
        <a:latin typeface="Arial" charset="0"/>
        <a:ea typeface="MS UI Gothic" pitchFamily="50" charset="-128"/>
        <a:cs typeface="Arial" charset="0"/>
      </a:defRPr>
    </a:lvl1pPr>
    <a:lvl2pPr marL="338138" indent="-115888" algn="l" rtl="0" eaLnBrk="0" fontAlgn="base" hangingPunct="0">
      <a:spcBef>
        <a:spcPct val="0"/>
      </a:spcBef>
      <a:spcAft>
        <a:spcPct val="0"/>
      </a:spcAft>
      <a:buClr>
        <a:srgbClr val="18827D"/>
      </a:buClr>
      <a:buChar char="–"/>
      <a:defRPr sz="1200" kern="1200">
        <a:solidFill>
          <a:schemeClr val="tx1"/>
        </a:solidFill>
        <a:latin typeface="Arial" charset="0"/>
        <a:ea typeface="MS UI Gothic" pitchFamily="50" charset="-128"/>
        <a:cs typeface="Arial" charset="0"/>
      </a:defRPr>
    </a:lvl2pPr>
    <a:lvl3pPr marL="558800" indent="-106363" algn="l" rtl="0" eaLnBrk="0" fontAlgn="base" hangingPunct="0">
      <a:spcBef>
        <a:spcPct val="0"/>
      </a:spcBef>
      <a:spcAft>
        <a:spcPct val="0"/>
      </a:spcAft>
      <a:buClr>
        <a:srgbClr val="18827D"/>
      </a:buClr>
      <a:buFont typeface="Wingdings" pitchFamily="2" charset="2"/>
      <a:buChar char="§"/>
      <a:defRPr sz="1200" kern="1200">
        <a:solidFill>
          <a:schemeClr val="tx1"/>
        </a:solidFill>
        <a:latin typeface="Arial" charset="0"/>
        <a:ea typeface="MS UI Gothic" pitchFamily="50" charset="-128"/>
        <a:cs typeface="Arial" charset="0"/>
      </a:defRPr>
    </a:lvl3pPr>
    <a:lvl4pPr marL="787400" indent="-114300" algn="l" rtl="0" eaLnBrk="0" fontAlgn="base" hangingPunct="0">
      <a:spcBef>
        <a:spcPct val="0"/>
      </a:spcBef>
      <a:spcAft>
        <a:spcPct val="0"/>
      </a:spcAft>
      <a:buClr>
        <a:srgbClr val="18827D"/>
      </a:buClr>
      <a:buChar char="–"/>
      <a:defRPr sz="1200" kern="1200">
        <a:solidFill>
          <a:schemeClr val="tx1"/>
        </a:solidFill>
        <a:latin typeface="Arial" charset="0"/>
        <a:ea typeface="MS UI Gothic" pitchFamily="50" charset="-128"/>
        <a:cs typeface="Arial" charset="0"/>
      </a:defRPr>
    </a:lvl4pPr>
    <a:lvl5pPr marL="1023938" indent="-122238" algn="l" rtl="0" eaLnBrk="0" fontAlgn="base" hangingPunct="0">
      <a:spcBef>
        <a:spcPct val="0"/>
      </a:spcBef>
      <a:spcAft>
        <a:spcPct val="0"/>
      </a:spcAft>
      <a:buClr>
        <a:srgbClr val="18827D"/>
      </a:buClr>
      <a:buFont typeface="Wingdings" pitchFamily="2" charset="2"/>
      <a:buChar char="§"/>
      <a:defRPr sz="1200" kern="1200">
        <a:solidFill>
          <a:schemeClr val="tx1"/>
        </a:solidFill>
        <a:latin typeface="Arial" charset="0"/>
        <a:ea typeface="MS UI Gothic" pitchFamily="50" charset="-128"/>
        <a:cs typeface="Arial"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9B6D545A-BB3B-4833-905A-0BAE4D3CCF39}" type="slidenum">
              <a:rPr lang="ja-JP" altLang="en-US" smtClean="0"/>
              <a:pPr/>
              <a:t>1</a:t>
            </a:fld>
            <a:endParaRPr lang="en-US" altLang="ja-JP"/>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a:lnSpc>
                <a:spcPct val="80000"/>
              </a:lnSpc>
              <a:buFont typeface="Wingdings" pitchFamily="2" charset="2"/>
              <a:buNone/>
            </a:pPr>
            <a:endParaRPr lang="ja-JP" altLang="en-US" dirty="0"/>
          </a:p>
        </p:txBody>
      </p:sp>
    </p:spTree>
    <p:extLst>
      <p:ext uri="{BB962C8B-B14F-4D97-AF65-F5344CB8AC3E}">
        <p14:creationId xmlns:p14="http://schemas.microsoft.com/office/powerpoint/2010/main" val="3898099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E6E58E76-233C-4CBE-81A9-096EB0EECF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132"/>
            <a:ext cx="12208933" cy="6211363"/>
          </a:xfrm>
          <a:prstGeom prst="rect">
            <a:avLst/>
          </a:prstGeom>
        </p:spPr>
      </p:pic>
      <p:sp>
        <p:nvSpPr>
          <p:cNvPr id="5" name="Line 1055"/>
          <p:cNvSpPr>
            <a:spLocks noChangeShapeType="1"/>
          </p:cNvSpPr>
          <p:nvPr userDrawn="1"/>
        </p:nvSpPr>
        <p:spPr bwMode="auto">
          <a:xfrm flipV="1">
            <a:off x="0" y="0"/>
            <a:ext cx="12208933" cy="0"/>
          </a:xfrm>
          <a:prstGeom prst="line">
            <a:avLst/>
          </a:prstGeom>
          <a:noFill/>
          <a:ln w="57150">
            <a:solidFill>
              <a:srgbClr val="0000FF"/>
            </a:solidFill>
            <a:round/>
            <a:headEnd/>
            <a:tailEnd/>
          </a:ln>
        </p:spPr>
        <p:txBody>
          <a:bodyPr/>
          <a:lstStyle/>
          <a:p>
            <a:pPr>
              <a:defRPr/>
            </a:pPr>
            <a:endParaRPr lang="ja-JP" altLang="en-US" sz="1200"/>
          </a:p>
        </p:txBody>
      </p:sp>
      <p:sp>
        <p:nvSpPr>
          <p:cNvPr id="6" name="Text Box 1034"/>
          <p:cNvSpPr txBox="1">
            <a:spLocks noChangeArrowheads="1"/>
          </p:cNvSpPr>
          <p:nvPr/>
        </p:nvSpPr>
        <p:spPr bwMode="auto">
          <a:xfrm>
            <a:off x="9408584" y="6473826"/>
            <a:ext cx="2658533" cy="244475"/>
          </a:xfrm>
          <a:prstGeom prst="rect">
            <a:avLst/>
          </a:prstGeom>
          <a:noFill/>
          <a:ln w="9525">
            <a:noFill/>
            <a:miter lim="800000"/>
            <a:headEnd/>
            <a:tailEnd/>
          </a:ln>
          <a:effectLst/>
        </p:spPr>
        <p:txBody>
          <a:bodyPr>
            <a:spAutoFit/>
          </a:bodyPr>
          <a:lstStyle/>
          <a:p>
            <a:pPr algn="r">
              <a:spcBef>
                <a:spcPct val="0"/>
              </a:spcBef>
              <a:defRPr/>
            </a:pPr>
            <a:r>
              <a:rPr lang="en-GB" sz="1000" dirty="0">
                <a:solidFill>
                  <a:srgbClr val="663300"/>
                </a:solidFill>
              </a:rPr>
              <a:t>© Copyright </a:t>
            </a:r>
            <a:r>
              <a:rPr lang="en-GB" altLang="ja-JP" sz="1000" i="1" dirty="0" err="1">
                <a:solidFill>
                  <a:srgbClr val="663300"/>
                </a:solidFill>
              </a:rPr>
              <a:t>eCompliance</a:t>
            </a:r>
            <a:r>
              <a:rPr lang="ja-JP" altLang="en-GB" sz="1000" dirty="0">
                <a:solidFill>
                  <a:srgbClr val="663300"/>
                </a:solidFill>
              </a:rPr>
              <a:t> </a:t>
            </a:r>
            <a:r>
              <a:rPr lang="en-GB" sz="1000" dirty="0">
                <a:solidFill>
                  <a:srgbClr val="663300"/>
                </a:solidFill>
              </a:rPr>
              <a:t>20</a:t>
            </a:r>
            <a:r>
              <a:rPr lang="en-US" altLang="ja-JP" sz="1000" dirty="0">
                <a:solidFill>
                  <a:srgbClr val="663300"/>
                </a:solidFill>
              </a:rPr>
              <a:t>22</a:t>
            </a:r>
            <a:endParaRPr lang="en-GB" altLang="ja-JP" sz="1000" dirty="0">
              <a:solidFill>
                <a:srgbClr val="663300"/>
              </a:solidFill>
            </a:endParaRPr>
          </a:p>
        </p:txBody>
      </p:sp>
      <p:sp>
        <p:nvSpPr>
          <p:cNvPr id="7" name="Rectangle 1043"/>
          <p:cNvSpPr>
            <a:spLocks noChangeArrowheads="1"/>
          </p:cNvSpPr>
          <p:nvPr/>
        </p:nvSpPr>
        <p:spPr bwMode="auto">
          <a:xfrm>
            <a:off x="601133" y="1109663"/>
            <a:ext cx="11557000" cy="42862"/>
          </a:xfrm>
          <a:prstGeom prst="rect">
            <a:avLst/>
          </a:prstGeom>
          <a:solidFill>
            <a:srgbClr val="990000"/>
          </a:solidFill>
          <a:ln w="9525">
            <a:noFill/>
            <a:miter lim="800000"/>
            <a:headEnd/>
            <a:tailEnd/>
          </a:ln>
          <a:effectLst>
            <a:outerShdw dist="35921" dir="2700000" algn="ctr" rotWithShape="0">
              <a:schemeClr val="bg2"/>
            </a:outerShdw>
          </a:effectLst>
        </p:spPr>
        <p:txBody>
          <a:bodyPr wrap="none" anchor="ctr"/>
          <a:lstStyle/>
          <a:p>
            <a:pPr>
              <a:defRPr/>
            </a:pPr>
            <a:endParaRPr lang="ja-JP" altLang="en-US" sz="1200"/>
          </a:p>
        </p:txBody>
      </p:sp>
      <p:sp>
        <p:nvSpPr>
          <p:cNvPr id="8" name="Line 1044"/>
          <p:cNvSpPr>
            <a:spLocks noChangeShapeType="1"/>
          </p:cNvSpPr>
          <p:nvPr/>
        </p:nvSpPr>
        <p:spPr bwMode="auto">
          <a:xfrm>
            <a:off x="607485" y="6248400"/>
            <a:ext cx="1089236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sz="1200"/>
          </a:p>
        </p:txBody>
      </p:sp>
      <p:sp>
        <p:nvSpPr>
          <p:cNvPr id="1073156" name="Rectangle 1028"/>
          <p:cNvSpPr>
            <a:spLocks noGrp="1" noChangeArrowheads="1"/>
          </p:cNvSpPr>
          <p:nvPr>
            <p:ph type="ctrTitle"/>
          </p:nvPr>
        </p:nvSpPr>
        <p:spPr>
          <a:xfrm>
            <a:off x="1117600" y="2667000"/>
            <a:ext cx="7112000" cy="914400"/>
          </a:xfrm>
        </p:spPr>
        <p:txBody>
          <a:bodyPr anchor="t"/>
          <a:lstStyle>
            <a:lvl1pPr>
              <a:defRPr sz="3200" b="1">
                <a:solidFill>
                  <a:schemeClr val="tx1"/>
                </a:solidFill>
              </a:defRPr>
            </a:lvl1pPr>
          </a:lstStyle>
          <a:p>
            <a:r>
              <a:rPr lang="en-GB" dirty="0" err="1"/>
              <a:t>マスタ</a:t>
            </a:r>
            <a:r>
              <a:rPr lang="en-GB" dirty="0"/>
              <a:t> </a:t>
            </a:r>
            <a:r>
              <a:rPr lang="en-GB" dirty="0" err="1"/>
              <a:t>タイトルの書式設定</a:t>
            </a:r>
            <a:endParaRPr lang="en-GB" dirty="0"/>
          </a:p>
        </p:txBody>
      </p:sp>
      <p:sp>
        <p:nvSpPr>
          <p:cNvPr id="1073157" name="Rectangle 1029"/>
          <p:cNvSpPr>
            <a:spLocks noGrp="1" noChangeArrowheads="1"/>
          </p:cNvSpPr>
          <p:nvPr>
            <p:ph type="subTitle" idx="1"/>
          </p:nvPr>
        </p:nvSpPr>
        <p:spPr>
          <a:xfrm>
            <a:off x="6043084" y="5375275"/>
            <a:ext cx="5892800" cy="838200"/>
          </a:xfrm>
        </p:spPr>
        <p:txBody>
          <a:bodyPr/>
          <a:lstStyle>
            <a:lvl1pPr marL="0" indent="0">
              <a:buFont typeface="Wingdings" pitchFamily="2" charset="2"/>
              <a:buNone/>
              <a:defRPr sz="2000" b="1"/>
            </a:lvl1pPr>
          </a:lstStyle>
          <a:p>
            <a:r>
              <a:rPr lang="en-GB"/>
              <a:t>マスタ サブタイトルの書式設定</a:t>
            </a:r>
          </a:p>
        </p:txBody>
      </p:sp>
      <p:pic>
        <p:nvPicPr>
          <p:cNvPr id="10" name="Picture 42" descr="LOGO">
            <a:extLst>
              <a:ext uri="{FF2B5EF4-FFF2-40B4-BE49-F238E27FC236}">
                <a16:creationId xmlns:a16="http://schemas.microsoft.com/office/drawing/2014/main" id="{93A65071-C197-46A0-99A6-7B9085DA2D30}"/>
              </a:ext>
            </a:extLst>
          </p:cNvPr>
          <p:cNvPicPr>
            <a:picLocks noChangeAspect="1" noChangeArrowheads="1"/>
          </p:cNvPicPr>
          <p:nvPr userDrawn="1"/>
        </p:nvPicPr>
        <p:blipFill>
          <a:blip r:embed="rId3" cstate="print"/>
          <a:srcRect/>
          <a:stretch>
            <a:fillRect/>
          </a:stretch>
        </p:blipFill>
        <p:spPr bwMode="auto">
          <a:xfrm>
            <a:off x="594785" y="6259514"/>
            <a:ext cx="1129978" cy="598487"/>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solidFill>
                  <a:schemeClr val="tx1"/>
                </a:solidFill>
              </a:defRPr>
            </a:lvl1pPr>
          </a:lstStyle>
          <a:p>
            <a:r>
              <a:rPr lang="ja-JP" altLang="en-US" dirty="0"/>
              <a:t>マスタ タイトルの書式設定</a:t>
            </a:r>
          </a:p>
        </p:txBody>
      </p:sp>
      <p:sp>
        <p:nvSpPr>
          <p:cNvPr id="3" name="コンテンツ プレースホルダ 2"/>
          <p:cNvSpPr>
            <a:spLocks noGrp="1"/>
          </p:cNvSpPr>
          <p:nvPr>
            <p:ph idx="1" hasCustomPrompt="1"/>
          </p:nvPr>
        </p:nvSpPr>
        <p:spPr>
          <a:xfrm>
            <a:off x="626533" y="1083831"/>
            <a:ext cx="10972800" cy="2234458"/>
          </a:xfrm>
        </p:spPr>
        <p:txBody>
          <a:bodyPr>
            <a:spAutoFit/>
          </a:bodyPr>
          <a:lstStyle>
            <a:lvl1pPr>
              <a:defRPr sz="2400"/>
            </a:lvl1pPr>
            <a:lvl2pPr>
              <a:defRPr sz="2400"/>
            </a:lvl2pPr>
            <a:lvl3pPr>
              <a:defRPr sz="2400"/>
            </a:lvl3pPr>
            <a:lvl4pPr>
              <a:defRPr sz="2400"/>
            </a:lvl4pPr>
            <a:lvl5pPr>
              <a:defRPr sz="24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49D5B4C-BFB4-4865-8DF8-91EA9006011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13132"/>
            <a:ext cx="12192000" cy="6211363"/>
          </a:xfrm>
          <a:prstGeom prst="rect">
            <a:avLst/>
          </a:prstGeom>
        </p:spPr>
      </p:pic>
      <p:sp>
        <p:nvSpPr>
          <p:cNvPr id="10" name="Line 43"/>
          <p:cNvSpPr>
            <a:spLocks noChangeShapeType="1"/>
          </p:cNvSpPr>
          <p:nvPr userDrawn="1"/>
        </p:nvSpPr>
        <p:spPr bwMode="auto">
          <a:xfrm flipV="1">
            <a:off x="0" y="0"/>
            <a:ext cx="12208933"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kumimoji="1" lang="ja-JP" altLang="en-US" sz="1200">
              <a:solidFill>
                <a:srgbClr val="000000"/>
              </a:solidFill>
            </a:endParaRPr>
          </a:p>
        </p:txBody>
      </p:sp>
      <p:sp>
        <p:nvSpPr>
          <p:cNvPr id="9219" name="Rectangle 4"/>
          <p:cNvSpPr>
            <a:spLocks noGrp="1" noChangeArrowheads="1"/>
          </p:cNvSpPr>
          <p:nvPr>
            <p:ph type="title"/>
          </p:nvPr>
        </p:nvSpPr>
        <p:spPr bwMode="auto">
          <a:xfrm>
            <a:off x="626533" y="158751"/>
            <a:ext cx="10972800" cy="739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dirty="0" err="1"/>
              <a:t>マスタ</a:t>
            </a:r>
            <a:r>
              <a:rPr lang="en-GB" dirty="0"/>
              <a:t> </a:t>
            </a:r>
            <a:r>
              <a:rPr lang="en-GB" dirty="0" err="1"/>
              <a:t>タイトルの書式設定</a:t>
            </a:r>
            <a:endParaRPr lang="en-GB" dirty="0"/>
          </a:p>
        </p:txBody>
      </p:sp>
      <p:sp>
        <p:nvSpPr>
          <p:cNvPr id="9220" name="Rectangle 5"/>
          <p:cNvSpPr>
            <a:spLocks noGrp="1" noChangeArrowheads="1"/>
          </p:cNvSpPr>
          <p:nvPr>
            <p:ph type="body" idx="1"/>
          </p:nvPr>
        </p:nvSpPr>
        <p:spPr bwMode="auto">
          <a:xfrm>
            <a:off x="613833" y="1090056"/>
            <a:ext cx="10886019" cy="4751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err="1"/>
              <a:t>マスタ</a:t>
            </a:r>
            <a:r>
              <a:rPr lang="en-GB" dirty="0"/>
              <a:t> </a:t>
            </a:r>
            <a:r>
              <a:rPr lang="en-GB" dirty="0" err="1"/>
              <a:t>テキストの書式設定</a:t>
            </a:r>
            <a:endParaRPr lang="en-GB" dirty="0"/>
          </a:p>
          <a:p>
            <a:pPr lvl="1"/>
            <a:r>
              <a:rPr lang="en-GB" dirty="0"/>
              <a:t>第 </a:t>
            </a:r>
            <a:r>
              <a:rPr lang="en-GB" altLang="ja-JP" dirty="0"/>
              <a:t>2 </a:t>
            </a:r>
            <a:r>
              <a:rPr lang="en-GB" dirty="0" err="1"/>
              <a:t>レベル</a:t>
            </a:r>
            <a:endParaRPr lang="en-GB" dirty="0"/>
          </a:p>
          <a:p>
            <a:pPr lvl="2"/>
            <a:r>
              <a:rPr lang="en-GB" dirty="0"/>
              <a:t>第 </a:t>
            </a:r>
            <a:r>
              <a:rPr lang="en-GB" altLang="ja-JP" dirty="0"/>
              <a:t>3 </a:t>
            </a:r>
            <a:r>
              <a:rPr lang="en-GB" dirty="0" err="1"/>
              <a:t>レベル</a:t>
            </a:r>
            <a:endParaRPr lang="en-GB" dirty="0"/>
          </a:p>
          <a:p>
            <a:pPr lvl="3"/>
            <a:r>
              <a:rPr lang="en-GB" dirty="0"/>
              <a:t>第 </a:t>
            </a:r>
            <a:r>
              <a:rPr lang="en-GB" altLang="ja-JP" dirty="0"/>
              <a:t>4 </a:t>
            </a:r>
            <a:r>
              <a:rPr lang="en-GB" dirty="0" err="1"/>
              <a:t>レベル</a:t>
            </a:r>
            <a:endParaRPr lang="en-GB" dirty="0"/>
          </a:p>
          <a:p>
            <a:pPr lvl="4"/>
            <a:r>
              <a:rPr lang="en-GB" dirty="0"/>
              <a:t>第 </a:t>
            </a:r>
            <a:r>
              <a:rPr lang="en-GB" altLang="ja-JP" dirty="0"/>
              <a:t>5 </a:t>
            </a:r>
            <a:r>
              <a:rPr lang="en-GB" dirty="0" err="1"/>
              <a:t>レベル</a:t>
            </a:r>
            <a:endParaRPr lang="en-GB" dirty="0"/>
          </a:p>
        </p:txBody>
      </p:sp>
      <p:sp>
        <p:nvSpPr>
          <p:cNvPr id="1072138" name="Text Box 10"/>
          <p:cNvSpPr txBox="1">
            <a:spLocks noChangeArrowheads="1"/>
          </p:cNvSpPr>
          <p:nvPr/>
        </p:nvSpPr>
        <p:spPr bwMode="auto">
          <a:xfrm>
            <a:off x="4931834" y="6465888"/>
            <a:ext cx="2332567" cy="215900"/>
          </a:xfrm>
          <a:prstGeom prst="rect">
            <a:avLst/>
          </a:prstGeom>
          <a:noFill/>
          <a:ln w="9525">
            <a:noFill/>
            <a:miter lim="800000"/>
            <a:headEnd/>
            <a:tailEnd/>
          </a:ln>
          <a:effectLst/>
        </p:spPr>
        <p:txBody>
          <a:bodyPr>
            <a:spAutoFit/>
          </a:bodyPr>
          <a:lstStyle/>
          <a:p>
            <a:pPr algn="ctr">
              <a:spcBef>
                <a:spcPct val="0"/>
              </a:spcBef>
              <a:defRPr/>
            </a:pPr>
            <a:r>
              <a:rPr lang="en-US" altLang="ja-JP" sz="800" dirty="0">
                <a:solidFill>
                  <a:srgbClr val="663300"/>
                </a:solidFill>
                <a:latin typeface="Arial" pitchFamily="34" charset="0"/>
              </a:rPr>
              <a:t>© Copyright eCompliance 2022</a:t>
            </a:r>
          </a:p>
        </p:txBody>
      </p:sp>
      <p:sp>
        <p:nvSpPr>
          <p:cNvPr id="1072140" name="Line 12"/>
          <p:cNvSpPr>
            <a:spLocks noChangeShapeType="1"/>
          </p:cNvSpPr>
          <p:nvPr/>
        </p:nvSpPr>
        <p:spPr bwMode="auto">
          <a:xfrm flipV="1">
            <a:off x="2032000" y="6477000"/>
            <a:ext cx="0" cy="228600"/>
          </a:xfrm>
          <a:prstGeom prst="line">
            <a:avLst/>
          </a:prstGeom>
          <a:noFill/>
          <a:ln w="9525">
            <a:solidFill>
              <a:schemeClr val="bg1"/>
            </a:solidFill>
            <a:round/>
            <a:headEnd/>
            <a:tailEnd/>
          </a:ln>
          <a:effectLst/>
        </p:spPr>
        <p:txBody>
          <a:bodyPr/>
          <a:lstStyle/>
          <a:p>
            <a:pPr>
              <a:defRPr/>
            </a:pPr>
            <a:endParaRPr lang="ja-JP" altLang="en-US" sz="1200"/>
          </a:p>
        </p:txBody>
      </p:sp>
      <p:sp>
        <p:nvSpPr>
          <p:cNvPr id="1072146" name="Line 18"/>
          <p:cNvSpPr>
            <a:spLocks noChangeShapeType="1"/>
          </p:cNvSpPr>
          <p:nvPr/>
        </p:nvSpPr>
        <p:spPr bwMode="auto">
          <a:xfrm>
            <a:off x="607485" y="6248400"/>
            <a:ext cx="1089236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sz="1200"/>
          </a:p>
        </p:txBody>
      </p:sp>
      <p:sp>
        <p:nvSpPr>
          <p:cNvPr id="1072166" name="Line 38"/>
          <p:cNvSpPr>
            <a:spLocks noChangeShapeType="1"/>
          </p:cNvSpPr>
          <p:nvPr/>
        </p:nvSpPr>
        <p:spPr bwMode="auto">
          <a:xfrm>
            <a:off x="601134" y="895350"/>
            <a:ext cx="1089236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sz="1200"/>
          </a:p>
        </p:txBody>
      </p:sp>
      <p:pic>
        <p:nvPicPr>
          <p:cNvPr id="9226" name="Picture 42" descr="LOGO"/>
          <p:cNvPicPr>
            <a:picLocks noChangeAspect="1" noChangeArrowheads="1"/>
          </p:cNvPicPr>
          <p:nvPr userDrawn="1"/>
        </p:nvPicPr>
        <p:blipFill>
          <a:blip r:embed="rId6" cstate="print"/>
          <a:srcRect/>
          <a:stretch>
            <a:fillRect/>
          </a:stretch>
        </p:blipFill>
        <p:spPr bwMode="auto">
          <a:xfrm>
            <a:off x="594785" y="6259514"/>
            <a:ext cx="1129978" cy="598487"/>
          </a:xfrm>
          <a:prstGeom prst="rect">
            <a:avLst/>
          </a:prstGeom>
          <a:noFill/>
          <a:ln w="9525">
            <a:noFill/>
            <a:miter lim="800000"/>
            <a:headEnd/>
            <a:tailEnd/>
          </a:ln>
        </p:spPr>
      </p:pic>
      <p:sp>
        <p:nvSpPr>
          <p:cNvPr id="11" name="Text Box 21"/>
          <p:cNvSpPr txBox="1">
            <a:spLocks noChangeArrowheads="1"/>
          </p:cNvSpPr>
          <p:nvPr userDrawn="1"/>
        </p:nvSpPr>
        <p:spPr bwMode="auto">
          <a:xfrm>
            <a:off x="11053233" y="6392864"/>
            <a:ext cx="372218" cy="276999"/>
          </a:xfrm>
          <a:prstGeom prst="rect">
            <a:avLst/>
          </a:prstGeom>
          <a:noFill/>
          <a:ln>
            <a:noFill/>
          </a:ln>
        </p:spPr>
        <p:txBody>
          <a:bodyPr wrap="none">
            <a:spAutoFit/>
          </a:bodyPr>
          <a:lstStyle>
            <a:lvl1pPr eaLnBrk="0" hangingPunct="0">
              <a:spcBef>
                <a:spcPct val="50000"/>
              </a:spcBef>
              <a:defRPr sz="1200">
                <a:solidFill>
                  <a:schemeClr val="tx1"/>
                </a:solidFill>
                <a:latin typeface="Arial" charset="0"/>
                <a:ea typeface="MS UI Gothic" pitchFamily="50" charset="-128"/>
              </a:defRPr>
            </a:lvl1pPr>
            <a:lvl2pPr marL="742950" indent="-285750" eaLnBrk="0" hangingPunct="0">
              <a:spcBef>
                <a:spcPct val="50000"/>
              </a:spcBef>
              <a:defRPr sz="1200">
                <a:solidFill>
                  <a:schemeClr val="tx1"/>
                </a:solidFill>
                <a:latin typeface="Arial" charset="0"/>
                <a:ea typeface="MS UI Gothic" pitchFamily="50" charset="-128"/>
              </a:defRPr>
            </a:lvl2pPr>
            <a:lvl3pPr marL="1143000" indent="-228600" eaLnBrk="0" hangingPunct="0">
              <a:spcBef>
                <a:spcPct val="50000"/>
              </a:spcBef>
              <a:defRPr sz="1200">
                <a:solidFill>
                  <a:schemeClr val="tx1"/>
                </a:solidFill>
                <a:latin typeface="Arial" charset="0"/>
                <a:ea typeface="MS UI Gothic" pitchFamily="50" charset="-128"/>
              </a:defRPr>
            </a:lvl3pPr>
            <a:lvl4pPr marL="1600200" indent="-228600" eaLnBrk="0" hangingPunct="0">
              <a:spcBef>
                <a:spcPct val="50000"/>
              </a:spcBef>
              <a:defRPr sz="1200">
                <a:solidFill>
                  <a:schemeClr val="tx1"/>
                </a:solidFill>
                <a:latin typeface="Arial" charset="0"/>
                <a:ea typeface="MS UI Gothic" pitchFamily="50" charset="-128"/>
              </a:defRPr>
            </a:lvl4pPr>
            <a:lvl5pPr marL="2057400" indent="-228600" eaLnBrk="0" hangingPunct="0">
              <a:spcBef>
                <a:spcPct val="50000"/>
              </a:spcBef>
              <a:defRPr sz="1200">
                <a:solidFill>
                  <a:schemeClr val="tx1"/>
                </a:solidFill>
                <a:latin typeface="Arial" charset="0"/>
                <a:ea typeface="MS UI Gothic" pitchFamily="50" charset="-128"/>
              </a:defRPr>
            </a:lvl5pPr>
            <a:lvl6pPr marL="2514600" indent="-228600" eaLnBrk="0" fontAlgn="base" hangingPunct="0">
              <a:spcBef>
                <a:spcPct val="50000"/>
              </a:spcBef>
              <a:spcAft>
                <a:spcPct val="0"/>
              </a:spcAft>
              <a:defRPr sz="1200">
                <a:solidFill>
                  <a:schemeClr val="tx1"/>
                </a:solidFill>
                <a:latin typeface="Arial" charset="0"/>
                <a:ea typeface="MS UI Gothic" pitchFamily="50" charset="-128"/>
              </a:defRPr>
            </a:lvl6pPr>
            <a:lvl7pPr marL="2971800" indent="-228600" eaLnBrk="0" fontAlgn="base" hangingPunct="0">
              <a:spcBef>
                <a:spcPct val="50000"/>
              </a:spcBef>
              <a:spcAft>
                <a:spcPct val="0"/>
              </a:spcAft>
              <a:defRPr sz="1200">
                <a:solidFill>
                  <a:schemeClr val="tx1"/>
                </a:solidFill>
                <a:latin typeface="Arial" charset="0"/>
                <a:ea typeface="MS UI Gothic" pitchFamily="50" charset="-128"/>
              </a:defRPr>
            </a:lvl7pPr>
            <a:lvl8pPr marL="3429000" indent="-228600" eaLnBrk="0" fontAlgn="base" hangingPunct="0">
              <a:spcBef>
                <a:spcPct val="50000"/>
              </a:spcBef>
              <a:spcAft>
                <a:spcPct val="0"/>
              </a:spcAft>
              <a:defRPr sz="1200">
                <a:solidFill>
                  <a:schemeClr val="tx1"/>
                </a:solidFill>
                <a:latin typeface="Arial" charset="0"/>
                <a:ea typeface="MS UI Gothic" pitchFamily="50" charset="-128"/>
              </a:defRPr>
            </a:lvl8pPr>
            <a:lvl9pPr marL="3886200" indent="-228600" eaLnBrk="0" fontAlgn="base" hangingPunct="0">
              <a:spcBef>
                <a:spcPct val="50000"/>
              </a:spcBef>
              <a:spcAft>
                <a:spcPct val="0"/>
              </a:spcAft>
              <a:defRPr sz="1200">
                <a:solidFill>
                  <a:schemeClr val="tx1"/>
                </a:solidFill>
                <a:latin typeface="Arial" charset="0"/>
                <a:ea typeface="MS UI Gothic" pitchFamily="50" charset="-128"/>
              </a:defRPr>
            </a:lvl9pPr>
          </a:lstStyle>
          <a:p>
            <a:pPr>
              <a:spcBef>
                <a:spcPct val="0"/>
              </a:spcBef>
              <a:defRPr/>
            </a:pPr>
            <a:fld id="{EC6F2894-4104-4DD3-9DF8-B636FDF1D361}" type="slidenum">
              <a:rPr lang="ja-JP" altLang="en-US" sz="1200" smtClean="0"/>
              <a:pPr>
                <a:spcBef>
                  <a:spcPct val="0"/>
                </a:spcBef>
                <a:defRPr/>
              </a:pPr>
              <a:t>‹#›</a:t>
            </a:fld>
            <a:endParaRPr lang="en-US" altLang="ja-JP" sz="1200"/>
          </a:p>
        </p:txBody>
      </p:sp>
    </p:spTree>
  </p:cSld>
  <p:clrMap bg1="lt1" tx1="dk1" bg2="lt2" tx2="dk2" accent1="accent1" accent2="accent2" accent3="accent3" accent4="accent4" accent5="accent5" accent6="accent6" hlink="hlink" folHlink="folHlink"/>
  <p:sldLayoutIdLst>
    <p:sldLayoutId id="2147484557" r:id="rId1"/>
    <p:sldLayoutId id="2147484544" r:id="rId2"/>
    <p:sldLayoutId id="2147484549" r:id="rId3"/>
  </p:sldLayoutIdLst>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2pPr>
      <a:lvl3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3pPr>
      <a:lvl4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4pPr>
      <a:lvl5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5pPr>
      <a:lvl6pPr marL="457200" algn="l" rtl="0" fontAlgn="base">
        <a:spcBef>
          <a:spcPct val="0"/>
        </a:spcBef>
        <a:spcAft>
          <a:spcPct val="0"/>
        </a:spcAft>
        <a:defRPr sz="2000">
          <a:solidFill>
            <a:srgbClr val="663300"/>
          </a:solidFill>
          <a:latin typeface="Arial" charset="0"/>
          <a:ea typeface="MS UI Gothic" pitchFamily="50" charset="-128"/>
          <a:cs typeface="Arial" charset="0"/>
        </a:defRPr>
      </a:lvl6pPr>
      <a:lvl7pPr marL="914400" algn="l" rtl="0" fontAlgn="base">
        <a:spcBef>
          <a:spcPct val="0"/>
        </a:spcBef>
        <a:spcAft>
          <a:spcPct val="0"/>
        </a:spcAft>
        <a:defRPr sz="2000">
          <a:solidFill>
            <a:srgbClr val="663300"/>
          </a:solidFill>
          <a:latin typeface="Arial" charset="0"/>
          <a:ea typeface="MS UI Gothic" pitchFamily="50" charset="-128"/>
          <a:cs typeface="Arial" charset="0"/>
        </a:defRPr>
      </a:lvl7pPr>
      <a:lvl8pPr marL="1371600" algn="l" rtl="0" fontAlgn="base">
        <a:spcBef>
          <a:spcPct val="0"/>
        </a:spcBef>
        <a:spcAft>
          <a:spcPct val="0"/>
        </a:spcAft>
        <a:defRPr sz="2000">
          <a:solidFill>
            <a:srgbClr val="663300"/>
          </a:solidFill>
          <a:latin typeface="Arial" charset="0"/>
          <a:ea typeface="MS UI Gothic" pitchFamily="50" charset="-128"/>
          <a:cs typeface="Arial" charset="0"/>
        </a:defRPr>
      </a:lvl8pPr>
      <a:lvl9pPr marL="1828800" algn="l" rtl="0" fontAlgn="base">
        <a:spcBef>
          <a:spcPct val="0"/>
        </a:spcBef>
        <a:spcAft>
          <a:spcPct val="0"/>
        </a:spcAft>
        <a:defRPr sz="2000">
          <a:solidFill>
            <a:srgbClr val="663300"/>
          </a:solidFill>
          <a:latin typeface="Arial" charset="0"/>
          <a:ea typeface="MS UI Gothic" pitchFamily="50" charset="-128"/>
          <a:cs typeface="Arial" charset="0"/>
        </a:defRPr>
      </a:lvl9pPr>
    </p:titleStyle>
    <p:bodyStyle>
      <a:lvl1pPr marL="266700" indent="-266700" algn="l" rtl="0" eaLnBrk="0" fontAlgn="base" hangingPunct="0">
        <a:spcBef>
          <a:spcPct val="20000"/>
        </a:spcBef>
        <a:spcAft>
          <a:spcPct val="0"/>
        </a:spcAft>
        <a:buClr>
          <a:schemeClr val="accent1"/>
        </a:buClr>
        <a:buFont typeface="Wingdings" pitchFamily="2" charset="2"/>
        <a:buChar char="n"/>
        <a:tabLst>
          <a:tab pos="800100" algn="l"/>
        </a:tabLst>
        <a:defRPr sz="2800">
          <a:solidFill>
            <a:schemeClr val="tx1"/>
          </a:solidFill>
          <a:latin typeface="+mn-lt"/>
          <a:ea typeface="+mn-ea"/>
          <a:cs typeface="+mn-cs"/>
        </a:defRPr>
      </a:lvl1pPr>
      <a:lvl2pPr marL="711200" indent="-265113" algn="l" rtl="0" eaLnBrk="0" fontAlgn="base" hangingPunct="0">
        <a:spcBef>
          <a:spcPct val="20000"/>
        </a:spcBef>
        <a:spcAft>
          <a:spcPct val="0"/>
        </a:spcAft>
        <a:buClr>
          <a:srgbClr val="FF0000"/>
        </a:buClr>
        <a:buFont typeface="Wingdings" pitchFamily="2" charset="2"/>
        <a:buChar char="l"/>
        <a:tabLst>
          <a:tab pos="800100" algn="l"/>
        </a:tabLst>
        <a:defRPr sz="2400">
          <a:solidFill>
            <a:schemeClr val="tx1"/>
          </a:solidFill>
          <a:latin typeface="+mn-lt"/>
          <a:ea typeface="+mn-ea"/>
          <a:cs typeface="+mn-cs"/>
        </a:defRPr>
      </a:lvl2pPr>
      <a:lvl3pPr marL="1058863" indent="-168275" algn="l" rtl="0" eaLnBrk="0" fontAlgn="base" hangingPunct="0">
        <a:spcBef>
          <a:spcPct val="20000"/>
        </a:spcBef>
        <a:spcAft>
          <a:spcPct val="0"/>
        </a:spcAft>
        <a:buChar char="•"/>
        <a:tabLst>
          <a:tab pos="800100" algn="l"/>
        </a:tabLst>
        <a:defRPr sz="2400">
          <a:solidFill>
            <a:schemeClr val="tx1"/>
          </a:solidFill>
          <a:latin typeface="+mn-lt"/>
          <a:ea typeface="+mn-ea"/>
          <a:cs typeface="+mn-cs"/>
        </a:defRPr>
      </a:lvl3pPr>
      <a:lvl4pPr marL="1419225" indent="-180975" algn="l" rtl="0" eaLnBrk="0" fontAlgn="base" hangingPunct="0">
        <a:spcBef>
          <a:spcPct val="20000"/>
        </a:spcBef>
        <a:spcAft>
          <a:spcPct val="0"/>
        </a:spcAft>
        <a:buFont typeface="Arial" charset="0"/>
        <a:buChar char="-"/>
        <a:tabLst>
          <a:tab pos="800100" algn="l"/>
        </a:tabLst>
        <a:defRPr sz="2400">
          <a:solidFill>
            <a:schemeClr val="tx1"/>
          </a:solidFill>
          <a:latin typeface="+mn-lt"/>
          <a:ea typeface="+mn-ea"/>
          <a:cs typeface="+mn-cs"/>
        </a:defRPr>
      </a:lvl4pPr>
      <a:lvl5pPr marL="1766888" indent="-168275" algn="l" rtl="0" eaLnBrk="0" fontAlgn="base" hangingPunct="0">
        <a:spcBef>
          <a:spcPct val="20000"/>
        </a:spcBef>
        <a:spcAft>
          <a:spcPct val="0"/>
        </a:spcAft>
        <a:buFont typeface="Arial" charset="0"/>
        <a:buChar char="-"/>
        <a:tabLst>
          <a:tab pos="800100" algn="l"/>
        </a:tabLst>
        <a:defRPr sz="2400">
          <a:solidFill>
            <a:schemeClr val="tx1"/>
          </a:solidFill>
          <a:latin typeface="+mn-lt"/>
          <a:ea typeface="+mn-ea"/>
          <a:cs typeface="+mn-cs"/>
        </a:defRPr>
      </a:lvl5pPr>
      <a:lvl6pPr marL="2224088" indent="-168275" algn="l" rtl="0" fontAlgn="base">
        <a:spcBef>
          <a:spcPct val="20000"/>
        </a:spcBef>
        <a:spcAft>
          <a:spcPct val="0"/>
        </a:spcAft>
        <a:buFont typeface="Arial" charset="0"/>
        <a:buChar char="-"/>
        <a:tabLst>
          <a:tab pos="800100" algn="l"/>
        </a:tabLst>
        <a:defRPr sz="1400">
          <a:solidFill>
            <a:schemeClr val="tx1"/>
          </a:solidFill>
          <a:latin typeface="+mn-lt"/>
          <a:ea typeface="+mn-ea"/>
          <a:cs typeface="+mn-cs"/>
        </a:defRPr>
      </a:lvl6pPr>
      <a:lvl7pPr marL="2681288" indent="-168275" algn="l" rtl="0" fontAlgn="base">
        <a:spcBef>
          <a:spcPct val="20000"/>
        </a:spcBef>
        <a:spcAft>
          <a:spcPct val="0"/>
        </a:spcAft>
        <a:buFont typeface="Arial" charset="0"/>
        <a:buChar char="-"/>
        <a:tabLst>
          <a:tab pos="800100" algn="l"/>
        </a:tabLst>
        <a:defRPr sz="1400">
          <a:solidFill>
            <a:schemeClr val="tx1"/>
          </a:solidFill>
          <a:latin typeface="+mn-lt"/>
          <a:ea typeface="+mn-ea"/>
          <a:cs typeface="+mn-cs"/>
        </a:defRPr>
      </a:lvl7pPr>
      <a:lvl8pPr marL="3138488" indent="-168275" algn="l" rtl="0" fontAlgn="base">
        <a:spcBef>
          <a:spcPct val="20000"/>
        </a:spcBef>
        <a:spcAft>
          <a:spcPct val="0"/>
        </a:spcAft>
        <a:buFont typeface="Arial" charset="0"/>
        <a:buChar char="-"/>
        <a:tabLst>
          <a:tab pos="800100" algn="l"/>
        </a:tabLst>
        <a:defRPr sz="1400">
          <a:solidFill>
            <a:schemeClr val="tx1"/>
          </a:solidFill>
          <a:latin typeface="+mn-lt"/>
          <a:ea typeface="+mn-ea"/>
          <a:cs typeface="+mn-cs"/>
        </a:defRPr>
      </a:lvl8pPr>
      <a:lvl9pPr marL="3595688" indent="-168275" algn="l" rtl="0" fontAlgn="base">
        <a:spcBef>
          <a:spcPct val="20000"/>
        </a:spcBef>
        <a:spcAft>
          <a:spcPct val="0"/>
        </a:spcAft>
        <a:buFont typeface="Arial" charset="0"/>
        <a:buChar char="-"/>
        <a:tabLst>
          <a:tab pos="800100" algn="l"/>
        </a:tabLst>
        <a:defRPr sz="14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subTitle" idx="1"/>
          </p:nvPr>
        </p:nvSpPr>
        <p:spPr>
          <a:xfrm>
            <a:off x="9180513" y="5743701"/>
            <a:ext cx="2324100" cy="458787"/>
          </a:xfrm>
        </p:spPr>
        <p:txBody>
          <a:bodyPr/>
          <a:lstStyle/>
          <a:p>
            <a:pPr eaLnBrk="1" hangingPunct="1">
              <a:lnSpc>
                <a:spcPct val="80000"/>
              </a:lnSpc>
            </a:pPr>
            <a:r>
              <a:rPr lang="ja-JP" altLang="en-US" dirty="0"/>
              <a:t>イーコンプライアンス</a:t>
            </a:r>
          </a:p>
          <a:p>
            <a:pPr eaLnBrk="1" hangingPunct="1">
              <a:lnSpc>
                <a:spcPct val="80000"/>
              </a:lnSpc>
            </a:pPr>
            <a:r>
              <a:rPr kumimoji="1" lang="en-US" altLang="ja-JP" sz="1200" b="0" dirty="0"/>
              <a:t>http://eCompliance.co.jp</a:t>
            </a:r>
            <a:endParaRPr kumimoji="1" lang="ja-JP" altLang="en-US" sz="1200" b="0" dirty="0"/>
          </a:p>
        </p:txBody>
      </p:sp>
      <p:sp>
        <p:nvSpPr>
          <p:cNvPr id="31748" name="Rectangle 4"/>
          <p:cNvSpPr>
            <a:spLocks noChangeArrowheads="1"/>
          </p:cNvSpPr>
          <p:nvPr/>
        </p:nvSpPr>
        <p:spPr bwMode="auto">
          <a:xfrm>
            <a:off x="5051426" y="4850471"/>
            <a:ext cx="2092325" cy="246221"/>
          </a:xfrm>
          <a:prstGeom prst="rect">
            <a:avLst/>
          </a:prstGeom>
          <a:noFill/>
          <a:ln w="9525" algn="ctr">
            <a:noFill/>
            <a:miter lim="800000"/>
            <a:headEnd/>
            <a:tailEnd/>
          </a:ln>
        </p:spPr>
        <p:txBody>
          <a:bodyPr lIns="0" tIns="0" rIns="0" bIns="0">
            <a:spAutoFit/>
          </a:bodyPr>
          <a:lstStyle/>
          <a:p>
            <a:pPr algn="ctr"/>
            <a:r>
              <a:rPr lang="en-US" altLang="ja-JP" sz="1600" dirty="0"/>
              <a:t>2022</a:t>
            </a:r>
            <a:r>
              <a:rPr lang="ja-JP" altLang="en-US" sz="1600" dirty="0"/>
              <a:t>年</a:t>
            </a:r>
            <a:r>
              <a:rPr lang="en-US" altLang="ja-JP" sz="1600" dirty="0"/>
              <a:t>2</a:t>
            </a:r>
            <a:r>
              <a:rPr lang="ja-JP" altLang="en-US" sz="1600" dirty="0"/>
              <a:t>月</a:t>
            </a:r>
            <a:r>
              <a:rPr lang="en-US" altLang="ja-JP" sz="1600" dirty="0"/>
              <a:t>10</a:t>
            </a:r>
            <a:r>
              <a:rPr lang="ja-JP" altLang="en-US" sz="1600" dirty="0"/>
              <a:t>日</a:t>
            </a:r>
            <a:endParaRPr lang="en-US" altLang="ja-JP" sz="1600" dirty="0"/>
          </a:p>
        </p:txBody>
      </p:sp>
      <p:sp>
        <p:nvSpPr>
          <p:cNvPr id="8" name="Rectangle 2">
            <a:extLst>
              <a:ext uri="{FF2B5EF4-FFF2-40B4-BE49-F238E27FC236}">
                <a16:creationId xmlns:a16="http://schemas.microsoft.com/office/drawing/2014/main" id="{72C73985-B893-4514-A813-6D6319DAA526}"/>
              </a:ext>
            </a:extLst>
          </p:cNvPr>
          <p:cNvSpPr>
            <a:spLocks noGrp="1" noChangeArrowheads="1"/>
          </p:cNvSpPr>
          <p:nvPr>
            <p:ph type="ctrTitle"/>
          </p:nvPr>
        </p:nvSpPr>
        <p:spPr>
          <a:xfrm>
            <a:off x="1762298" y="2302626"/>
            <a:ext cx="8678286" cy="1134687"/>
          </a:xfrm>
        </p:spPr>
        <p:txBody>
          <a:bodyPr/>
          <a:lstStyle/>
          <a:p>
            <a:pPr algn="ctr">
              <a:spcBef>
                <a:spcPts val="1200"/>
              </a:spcBef>
            </a:pPr>
            <a:r>
              <a:rPr lang="ja-JP" altLang="en-US" sz="3600" b="0" dirty="0"/>
              <a:t>第</a:t>
            </a:r>
            <a:r>
              <a:rPr lang="en-US" altLang="ja-JP" sz="3600" b="0" dirty="0"/>
              <a:t>67</a:t>
            </a:r>
            <a:r>
              <a:rPr lang="ja-JP" altLang="en-US" sz="3600" b="0" dirty="0"/>
              <a:t>回</a:t>
            </a:r>
            <a:br>
              <a:rPr lang="en-US" altLang="ja-JP" sz="3600" b="0" dirty="0"/>
            </a:br>
            <a:r>
              <a:rPr lang="ja-JP" altLang="en-US" sz="3600" b="0" dirty="0"/>
              <a:t>規制要件を遵守するとは</a:t>
            </a:r>
          </a:p>
        </p:txBody>
      </p:sp>
      <p:pic>
        <p:nvPicPr>
          <p:cNvPr id="5" name="図 4" descr="黒い背景に白い文字がある&#10;&#10;低い精度で自動的に生成された説明">
            <a:extLst>
              <a:ext uri="{FF2B5EF4-FFF2-40B4-BE49-F238E27FC236}">
                <a16:creationId xmlns:a16="http://schemas.microsoft.com/office/drawing/2014/main" id="{14DC22F2-9CA4-4604-A6D2-247767ED8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76" y="40349"/>
            <a:ext cx="3269730" cy="1045984"/>
          </a:xfrm>
          <a:prstGeom prst="rect">
            <a:avLst/>
          </a:prstGeom>
        </p:spPr>
      </p:pic>
      <p:sp>
        <p:nvSpPr>
          <p:cNvPr id="9" name="Rectangle 2">
            <a:extLst>
              <a:ext uri="{FF2B5EF4-FFF2-40B4-BE49-F238E27FC236}">
                <a16:creationId xmlns:a16="http://schemas.microsoft.com/office/drawing/2014/main" id="{3E1EE716-9A7F-4E2B-9788-30AD3C5DE3E5}"/>
              </a:ext>
            </a:extLst>
          </p:cNvPr>
          <p:cNvSpPr txBox="1">
            <a:spLocks noChangeArrowheads="1"/>
          </p:cNvSpPr>
          <p:nvPr/>
        </p:nvSpPr>
        <p:spPr bwMode="auto">
          <a:xfrm>
            <a:off x="3195046" y="333947"/>
            <a:ext cx="8609215" cy="7185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2pPr>
            <a:lvl3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3pPr>
            <a:lvl4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4pPr>
            <a:lvl5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5pPr>
            <a:lvl6pPr marL="457200" algn="l" rtl="0" fontAlgn="base">
              <a:spcBef>
                <a:spcPct val="0"/>
              </a:spcBef>
              <a:spcAft>
                <a:spcPct val="0"/>
              </a:spcAft>
              <a:defRPr sz="2000">
                <a:solidFill>
                  <a:srgbClr val="663300"/>
                </a:solidFill>
                <a:latin typeface="Arial" charset="0"/>
                <a:ea typeface="MS UI Gothic" pitchFamily="50" charset="-128"/>
                <a:cs typeface="Arial" charset="0"/>
              </a:defRPr>
            </a:lvl6pPr>
            <a:lvl7pPr marL="914400" algn="l" rtl="0" fontAlgn="base">
              <a:spcBef>
                <a:spcPct val="0"/>
              </a:spcBef>
              <a:spcAft>
                <a:spcPct val="0"/>
              </a:spcAft>
              <a:defRPr sz="2000">
                <a:solidFill>
                  <a:srgbClr val="663300"/>
                </a:solidFill>
                <a:latin typeface="Arial" charset="0"/>
                <a:ea typeface="MS UI Gothic" pitchFamily="50" charset="-128"/>
                <a:cs typeface="Arial" charset="0"/>
              </a:defRPr>
            </a:lvl7pPr>
            <a:lvl8pPr marL="1371600" algn="l" rtl="0" fontAlgn="base">
              <a:spcBef>
                <a:spcPct val="0"/>
              </a:spcBef>
              <a:spcAft>
                <a:spcPct val="0"/>
              </a:spcAft>
              <a:defRPr sz="2000">
                <a:solidFill>
                  <a:srgbClr val="663300"/>
                </a:solidFill>
                <a:latin typeface="Arial" charset="0"/>
                <a:ea typeface="MS UI Gothic" pitchFamily="50" charset="-128"/>
                <a:cs typeface="Arial" charset="0"/>
              </a:defRPr>
            </a:lvl8pPr>
            <a:lvl9pPr marL="1828800" algn="l" rtl="0" fontAlgn="base">
              <a:spcBef>
                <a:spcPct val="0"/>
              </a:spcBef>
              <a:spcAft>
                <a:spcPct val="0"/>
              </a:spcAft>
              <a:defRPr sz="2000">
                <a:solidFill>
                  <a:srgbClr val="663300"/>
                </a:solidFill>
                <a:latin typeface="Arial" charset="0"/>
                <a:ea typeface="MS UI Gothic" pitchFamily="50" charset="-128"/>
                <a:cs typeface="Arial" charset="0"/>
              </a:defRPr>
            </a:lvl9pPr>
          </a:lstStyle>
          <a:p>
            <a:pPr>
              <a:spcBef>
                <a:spcPts val="1200"/>
              </a:spcBef>
            </a:pPr>
            <a:r>
              <a:rPr lang="ja-JP" altLang="en-US" sz="3600" kern="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HGP創英角ﾎﾟｯﾌﾟ体" panose="040B0A00000000000000" pitchFamily="50" charset="-128"/>
                <a:ea typeface="HGP創英角ﾎﾟｯﾌﾟ体" panose="040B0A00000000000000" pitchFamily="50" charset="-128"/>
              </a:rPr>
              <a:t>イーコンプライアンスの</a:t>
            </a:r>
            <a:r>
              <a:rPr lang="en-US" altLang="ja-JP" sz="3600" kern="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HGP創英角ﾎﾟｯﾌﾟ体" panose="040B0A00000000000000" pitchFamily="50" charset="-128"/>
                <a:ea typeface="HGP創英角ﾎﾟｯﾌﾟ体" panose="040B0A00000000000000" pitchFamily="50" charset="-128"/>
              </a:rPr>
              <a:t>YouTube</a:t>
            </a:r>
            <a:r>
              <a:rPr lang="ja-JP" altLang="en-US" sz="3600" kern="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HGP創英角ﾎﾟｯﾌﾟ体" panose="040B0A00000000000000" pitchFamily="50" charset="-128"/>
                <a:ea typeface="HGP創英角ﾎﾟｯﾌﾟ体" panose="040B0A00000000000000" pitchFamily="50" charset="-128"/>
              </a:rPr>
              <a:t>配信</a:t>
            </a:r>
          </a:p>
        </p:txBody>
      </p:sp>
    </p:spTree>
    <p:extLst>
      <p:ext uri="{BB962C8B-B14F-4D97-AF65-F5344CB8AC3E}">
        <p14:creationId xmlns:p14="http://schemas.microsoft.com/office/powerpoint/2010/main" val="323066826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1B1B1-801B-48F2-99D8-6FF7E076B3E1}"/>
              </a:ext>
            </a:extLst>
          </p:cNvPr>
          <p:cNvSpPr>
            <a:spLocks noGrp="1"/>
          </p:cNvSpPr>
          <p:nvPr>
            <p:ph type="title"/>
          </p:nvPr>
        </p:nvSpPr>
        <p:spPr/>
        <p:txBody>
          <a:bodyPr/>
          <a:lstStyle/>
          <a:p>
            <a:pPr algn="l" fontAlgn="base"/>
            <a:r>
              <a:rPr lang="ja-JP" altLang="en-US" i="0" dirty="0">
                <a:solidFill>
                  <a:srgbClr val="000000"/>
                </a:solidFill>
                <a:effectLst/>
                <a:latin typeface="+mj-ea"/>
              </a:rPr>
              <a:t>規制要件を遵守するとは</a:t>
            </a:r>
            <a:endParaRPr lang="ja-JP" altLang="en-US" i="0" dirty="0">
              <a:solidFill>
                <a:srgbClr val="000000"/>
              </a:solidFill>
              <a:effectLst/>
              <a:latin typeface="Segoe UI" panose="020B0502040204020203" pitchFamily="34" charset="0"/>
            </a:endParaRPr>
          </a:p>
        </p:txBody>
      </p:sp>
      <p:sp>
        <p:nvSpPr>
          <p:cNvPr id="4" name="object 4">
            <a:extLst>
              <a:ext uri="{FF2B5EF4-FFF2-40B4-BE49-F238E27FC236}">
                <a16:creationId xmlns:a16="http://schemas.microsoft.com/office/drawing/2014/main" id="{F55B5A3A-5E13-4AB3-8451-0EF5F4D6DB58}"/>
              </a:ext>
            </a:extLst>
          </p:cNvPr>
          <p:cNvSpPr txBox="1">
            <a:spLocks noGrp="1"/>
          </p:cNvSpPr>
          <p:nvPr>
            <p:ph idx="1"/>
          </p:nvPr>
        </p:nvSpPr>
        <p:spPr>
          <a:xfrm>
            <a:off x="587375" y="1052513"/>
            <a:ext cx="10878079" cy="4591642"/>
          </a:xfrm>
          <a:prstGeom prst="rect">
            <a:avLst/>
          </a:prstGeom>
        </p:spPr>
        <p:style>
          <a:lnRef idx="2">
            <a:schemeClr val="dk1"/>
          </a:lnRef>
          <a:fillRef idx="1">
            <a:schemeClr val="lt1"/>
          </a:fillRef>
          <a:effectRef idx="0">
            <a:schemeClr val="dk1"/>
          </a:effectRef>
          <a:fontRef idx="minor">
            <a:schemeClr val="dk1"/>
          </a:fontRef>
        </p:style>
        <p:txBody>
          <a:bodyPr vert="horz" wrap="square" lIns="0" tIns="13335" rIns="0" bIns="0" numCol="1" rtlCol="0" anchor="t" anchorCtr="0" compatLnSpc="1">
            <a:prstTxWarp prst="textNoShape">
              <a:avLst/>
            </a:prstTxWarp>
            <a:spAutoFit/>
          </a:bodyPr>
          <a:lstStyle/>
          <a:p>
            <a:pPr marL="87313" indent="0" eaLnBrk="1">
              <a:spcBef>
                <a:spcPts val="300"/>
              </a:spcBef>
              <a:buNone/>
            </a:pPr>
            <a:r>
              <a:rPr kumimoji="1" lang="ja-JP" altLang="en-US" sz="2800" dirty="0"/>
              <a:t>筆者はこれまで多くの内部監査支援を実施してきた。</a:t>
            </a:r>
          </a:p>
          <a:p>
            <a:pPr marL="87313" indent="0" eaLnBrk="1">
              <a:spcBef>
                <a:spcPts val="300"/>
              </a:spcBef>
              <a:buNone/>
            </a:pPr>
            <a:r>
              <a:rPr kumimoji="1" lang="ja-JP" altLang="en-US" sz="2800" dirty="0"/>
              <a:t>手前味噌ながら長年の経験から</a:t>
            </a:r>
            <a:r>
              <a:rPr kumimoji="1" lang="en-US" altLang="ja-JP" sz="2800" dirty="0"/>
              <a:t>1</a:t>
            </a:r>
            <a:r>
              <a:rPr kumimoji="1" lang="ja-JP" altLang="en-US" sz="2800" dirty="0"/>
              <a:t>回の監査で多くの指摘を出している。</a:t>
            </a:r>
          </a:p>
          <a:p>
            <a:pPr marL="87313" indent="0" eaLnBrk="1">
              <a:spcBef>
                <a:spcPts val="300"/>
              </a:spcBef>
              <a:buNone/>
            </a:pPr>
            <a:endParaRPr kumimoji="1" lang="ja-JP" altLang="en-US" sz="2800" dirty="0"/>
          </a:p>
          <a:p>
            <a:pPr marL="87313" indent="0" eaLnBrk="1">
              <a:spcBef>
                <a:spcPts val="300"/>
              </a:spcBef>
              <a:buNone/>
            </a:pPr>
            <a:r>
              <a:rPr kumimoji="1" lang="ja-JP" altLang="en-US" sz="2800" dirty="0"/>
              <a:t>その際に、各指摘についてどの規制要件に要求があるのかといった質問を受けることがある。</a:t>
            </a:r>
          </a:p>
          <a:p>
            <a:pPr marL="87313" indent="0" eaLnBrk="1">
              <a:spcBef>
                <a:spcPts val="300"/>
              </a:spcBef>
              <a:buNone/>
            </a:pPr>
            <a:r>
              <a:rPr kumimoji="1" lang="ja-JP" altLang="en-US" sz="2800" dirty="0"/>
              <a:t>つまり筆者の指摘した事項は規制要件のどこにも書かれていないじゃないかといった反論である。</a:t>
            </a:r>
          </a:p>
          <a:p>
            <a:pPr marL="87313" indent="0" eaLnBrk="1">
              <a:spcBef>
                <a:spcPts val="300"/>
              </a:spcBef>
              <a:buNone/>
            </a:pPr>
            <a:r>
              <a:rPr kumimoji="1" lang="ja-JP" altLang="en-US" sz="2800" dirty="0"/>
              <a:t>そうではない。規制要件は直接遵守するものではないのである。</a:t>
            </a:r>
          </a:p>
          <a:p>
            <a:pPr marL="87313" indent="0" eaLnBrk="1">
              <a:spcBef>
                <a:spcPts val="300"/>
              </a:spcBef>
              <a:buNone/>
            </a:pPr>
            <a:r>
              <a:rPr kumimoji="1" lang="ja-JP" altLang="en-US" sz="2800" dirty="0"/>
              <a:t>規制要件⇒規制要件の解釈⇒手順の作成⇒実施記録の作成</a:t>
            </a:r>
          </a:p>
          <a:p>
            <a:pPr marL="87313" indent="0" eaLnBrk="1">
              <a:spcBef>
                <a:spcPts val="300"/>
              </a:spcBef>
              <a:buNone/>
            </a:pPr>
            <a:r>
              <a:rPr kumimoji="1" lang="ja-JP" altLang="en-US" sz="2800" dirty="0"/>
              <a:t>となる。</a:t>
            </a:r>
          </a:p>
        </p:txBody>
      </p:sp>
    </p:spTree>
    <p:extLst>
      <p:ext uri="{BB962C8B-B14F-4D97-AF65-F5344CB8AC3E}">
        <p14:creationId xmlns:p14="http://schemas.microsoft.com/office/powerpoint/2010/main" val="2810392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1B1B1-801B-48F2-99D8-6FF7E076B3E1}"/>
              </a:ext>
            </a:extLst>
          </p:cNvPr>
          <p:cNvSpPr>
            <a:spLocks noGrp="1"/>
          </p:cNvSpPr>
          <p:nvPr>
            <p:ph type="title"/>
          </p:nvPr>
        </p:nvSpPr>
        <p:spPr/>
        <p:txBody>
          <a:bodyPr/>
          <a:lstStyle/>
          <a:p>
            <a:pPr algn="l" fontAlgn="base"/>
            <a:r>
              <a:rPr lang="ja-JP" altLang="en-US" i="0" dirty="0">
                <a:solidFill>
                  <a:srgbClr val="000000"/>
                </a:solidFill>
                <a:effectLst/>
                <a:latin typeface="+mj-ea"/>
              </a:rPr>
              <a:t>規制要件を遵守するとは</a:t>
            </a:r>
            <a:endParaRPr lang="ja-JP" altLang="en-US" i="0" dirty="0">
              <a:solidFill>
                <a:srgbClr val="000000"/>
              </a:solidFill>
              <a:effectLst/>
              <a:latin typeface="Segoe UI" panose="020B0502040204020203" pitchFamily="34" charset="0"/>
            </a:endParaRPr>
          </a:p>
        </p:txBody>
      </p:sp>
      <p:sp>
        <p:nvSpPr>
          <p:cNvPr id="4" name="object 4">
            <a:extLst>
              <a:ext uri="{FF2B5EF4-FFF2-40B4-BE49-F238E27FC236}">
                <a16:creationId xmlns:a16="http://schemas.microsoft.com/office/drawing/2014/main" id="{F55B5A3A-5E13-4AB3-8451-0EF5F4D6DB58}"/>
              </a:ext>
            </a:extLst>
          </p:cNvPr>
          <p:cNvSpPr txBox="1">
            <a:spLocks noGrp="1"/>
          </p:cNvSpPr>
          <p:nvPr>
            <p:ph idx="1"/>
          </p:nvPr>
        </p:nvSpPr>
        <p:spPr>
          <a:xfrm>
            <a:off x="587375" y="1052513"/>
            <a:ext cx="10878079" cy="3652923"/>
          </a:xfrm>
          <a:prstGeom prst="rect">
            <a:avLst/>
          </a:prstGeom>
        </p:spPr>
        <p:style>
          <a:lnRef idx="2">
            <a:schemeClr val="dk1"/>
          </a:lnRef>
          <a:fillRef idx="1">
            <a:schemeClr val="lt1"/>
          </a:fillRef>
          <a:effectRef idx="0">
            <a:schemeClr val="dk1"/>
          </a:effectRef>
          <a:fontRef idx="minor">
            <a:schemeClr val="dk1"/>
          </a:fontRef>
        </p:style>
        <p:txBody>
          <a:bodyPr vert="horz" wrap="square" lIns="0" tIns="13335" rIns="0" bIns="0" numCol="1" rtlCol="0" anchor="t" anchorCtr="0" compatLnSpc="1">
            <a:prstTxWarp prst="textNoShape">
              <a:avLst/>
            </a:prstTxWarp>
            <a:spAutoFit/>
          </a:bodyPr>
          <a:lstStyle/>
          <a:p>
            <a:pPr marL="87313" indent="0" eaLnBrk="1">
              <a:spcBef>
                <a:spcPts val="300"/>
              </a:spcBef>
              <a:buNone/>
            </a:pPr>
            <a:r>
              <a:rPr kumimoji="1" lang="ja-JP" altLang="en-US" sz="2800" dirty="0"/>
              <a:t>規制要件はまず正しい解釈が必要である。つまり行間を読まなければならない。</a:t>
            </a:r>
          </a:p>
          <a:p>
            <a:pPr marL="87313" indent="0" eaLnBrk="1">
              <a:spcBef>
                <a:spcPts val="300"/>
              </a:spcBef>
              <a:buNone/>
            </a:pPr>
            <a:r>
              <a:rPr kumimoji="1" lang="ja-JP" altLang="en-US" sz="2800" dirty="0"/>
              <a:t>各要件は何を意図しているのか、こんな風にも解釈できないかといった具合である。</a:t>
            </a:r>
          </a:p>
          <a:p>
            <a:pPr marL="87313" indent="0" eaLnBrk="1">
              <a:spcBef>
                <a:spcPts val="300"/>
              </a:spcBef>
              <a:buNone/>
            </a:pPr>
            <a:r>
              <a:rPr kumimoji="1" lang="ja-JP" altLang="en-US" sz="2800" dirty="0"/>
              <a:t>規制要件の解釈は時間を追って変化することがある。</a:t>
            </a:r>
          </a:p>
          <a:p>
            <a:pPr marL="87313" indent="0" eaLnBrk="1">
              <a:spcBef>
                <a:spcPts val="300"/>
              </a:spcBef>
              <a:buNone/>
            </a:pPr>
            <a:r>
              <a:rPr kumimoji="1" lang="ja-JP" altLang="en-US" sz="2800" dirty="0"/>
              <a:t>規制要件自体は変更がなくても解釈が変更になるのである。</a:t>
            </a:r>
          </a:p>
          <a:p>
            <a:pPr marL="87313" indent="0" eaLnBrk="1">
              <a:spcBef>
                <a:spcPts val="300"/>
              </a:spcBef>
              <a:buNone/>
            </a:pPr>
            <a:r>
              <a:rPr kumimoji="1" lang="ja-JP" altLang="en-US" sz="2800" dirty="0"/>
              <a:t>例えば、</a:t>
            </a:r>
            <a:r>
              <a:rPr kumimoji="1" lang="en-US" altLang="ja-JP" sz="2800" dirty="0"/>
              <a:t>FDA</a:t>
            </a:r>
            <a:r>
              <a:rPr kumimoji="1" lang="ja-JP" altLang="en-US" sz="2800" dirty="0"/>
              <a:t>や</a:t>
            </a:r>
            <a:r>
              <a:rPr kumimoji="1" lang="en-US" altLang="ja-JP" sz="2800" dirty="0"/>
              <a:t>PMDA</a:t>
            </a:r>
            <a:r>
              <a:rPr kumimoji="1" lang="ja-JP" altLang="en-US" sz="2800" dirty="0"/>
              <a:t>の査察によって指摘された場合などである。</a:t>
            </a:r>
          </a:p>
          <a:p>
            <a:pPr marL="87313" indent="0" eaLnBrk="1">
              <a:spcBef>
                <a:spcPts val="300"/>
              </a:spcBef>
              <a:buNone/>
            </a:pPr>
            <a:r>
              <a:rPr kumimoji="1" lang="ja-JP" altLang="en-US" sz="2800" dirty="0"/>
              <a:t>また</a:t>
            </a:r>
            <a:r>
              <a:rPr kumimoji="1" lang="en-US" altLang="ja-JP" sz="2800" dirty="0"/>
              <a:t>Warning Letter</a:t>
            </a:r>
            <a:r>
              <a:rPr kumimoji="1" lang="ja-JP" altLang="en-US" sz="2800" dirty="0"/>
              <a:t>などを参考にすることもある。</a:t>
            </a:r>
          </a:p>
        </p:txBody>
      </p:sp>
    </p:spTree>
    <p:extLst>
      <p:ext uri="{BB962C8B-B14F-4D97-AF65-F5344CB8AC3E}">
        <p14:creationId xmlns:p14="http://schemas.microsoft.com/office/powerpoint/2010/main" val="354132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1B1B1-801B-48F2-99D8-6FF7E076B3E1}"/>
              </a:ext>
            </a:extLst>
          </p:cNvPr>
          <p:cNvSpPr>
            <a:spLocks noGrp="1"/>
          </p:cNvSpPr>
          <p:nvPr>
            <p:ph type="title"/>
          </p:nvPr>
        </p:nvSpPr>
        <p:spPr/>
        <p:txBody>
          <a:bodyPr/>
          <a:lstStyle/>
          <a:p>
            <a:pPr algn="l" fontAlgn="base"/>
            <a:r>
              <a:rPr lang="ja-JP" altLang="en-US" i="0" dirty="0">
                <a:solidFill>
                  <a:srgbClr val="000000"/>
                </a:solidFill>
                <a:effectLst/>
                <a:latin typeface="+mj-ea"/>
              </a:rPr>
              <a:t>規制要件を遵守するとは</a:t>
            </a:r>
            <a:endParaRPr lang="ja-JP" altLang="en-US" i="0" dirty="0">
              <a:solidFill>
                <a:srgbClr val="000000"/>
              </a:solidFill>
              <a:effectLst/>
              <a:latin typeface="Segoe UI" panose="020B0502040204020203" pitchFamily="34" charset="0"/>
            </a:endParaRPr>
          </a:p>
        </p:txBody>
      </p:sp>
      <p:sp>
        <p:nvSpPr>
          <p:cNvPr id="4" name="object 4">
            <a:extLst>
              <a:ext uri="{FF2B5EF4-FFF2-40B4-BE49-F238E27FC236}">
                <a16:creationId xmlns:a16="http://schemas.microsoft.com/office/drawing/2014/main" id="{F55B5A3A-5E13-4AB3-8451-0EF5F4D6DB58}"/>
              </a:ext>
            </a:extLst>
          </p:cNvPr>
          <p:cNvSpPr txBox="1">
            <a:spLocks noGrp="1"/>
          </p:cNvSpPr>
          <p:nvPr>
            <p:ph idx="1"/>
          </p:nvPr>
        </p:nvSpPr>
        <p:spPr>
          <a:xfrm>
            <a:off x="587375" y="1052513"/>
            <a:ext cx="10878079" cy="3652923"/>
          </a:xfrm>
          <a:prstGeom prst="rect">
            <a:avLst/>
          </a:prstGeom>
        </p:spPr>
        <p:style>
          <a:lnRef idx="2">
            <a:schemeClr val="dk1"/>
          </a:lnRef>
          <a:fillRef idx="1">
            <a:schemeClr val="lt1"/>
          </a:fillRef>
          <a:effectRef idx="0">
            <a:schemeClr val="dk1"/>
          </a:effectRef>
          <a:fontRef idx="minor">
            <a:schemeClr val="dk1"/>
          </a:fontRef>
        </p:style>
        <p:txBody>
          <a:bodyPr vert="horz" wrap="square" lIns="0" tIns="13335" rIns="0" bIns="0" numCol="1" rtlCol="0" anchor="t" anchorCtr="0" compatLnSpc="1">
            <a:prstTxWarp prst="textNoShape">
              <a:avLst/>
            </a:prstTxWarp>
            <a:spAutoFit/>
          </a:bodyPr>
          <a:lstStyle/>
          <a:p>
            <a:pPr marL="87313" indent="0" eaLnBrk="1">
              <a:spcBef>
                <a:spcPts val="300"/>
              </a:spcBef>
              <a:buNone/>
            </a:pPr>
            <a:r>
              <a:rPr kumimoji="1" lang="ja-JP" altLang="en-US" sz="2800" dirty="0"/>
              <a:t>では、同じ規制要件であってもなぜ各社毎に解釈を行わないとならないかについて述べよう。</a:t>
            </a:r>
          </a:p>
          <a:p>
            <a:pPr marL="87313" indent="0" eaLnBrk="1">
              <a:spcBef>
                <a:spcPts val="300"/>
              </a:spcBef>
              <a:buNone/>
            </a:pPr>
            <a:r>
              <a:rPr kumimoji="1" lang="ja-JP" altLang="en-US" sz="2800" dirty="0"/>
              <a:t>それは企業毎に製造販売している製品が異なるからである。</a:t>
            </a:r>
          </a:p>
          <a:p>
            <a:pPr marL="87313" indent="0" eaLnBrk="1">
              <a:spcBef>
                <a:spcPts val="300"/>
              </a:spcBef>
              <a:buNone/>
            </a:pPr>
            <a:r>
              <a:rPr kumimoji="1" lang="ja-JP" altLang="en-US" sz="2800" dirty="0"/>
              <a:t>製品が異なればリスクが異なる。</a:t>
            </a:r>
          </a:p>
          <a:p>
            <a:pPr marL="87313" indent="0" eaLnBrk="1">
              <a:spcBef>
                <a:spcPts val="300"/>
              </a:spcBef>
              <a:buNone/>
            </a:pPr>
            <a:r>
              <a:rPr kumimoji="1" lang="ja-JP" altLang="en-US" sz="2800" dirty="0"/>
              <a:t>例えば、ビタミン剤や栄養剤を製造販売している企業と抗がん剤、向精神薬等を製造販売している企業では品質保証やリスク管理の程度が異なる。</a:t>
            </a:r>
          </a:p>
          <a:p>
            <a:pPr marL="87313" indent="0" eaLnBrk="1">
              <a:spcBef>
                <a:spcPts val="300"/>
              </a:spcBef>
              <a:buNone/>
            </a:pPr>
            <a:r>
              <a:rPr kumimoji="1" lang="ja-JP" altLang="en-US" sz="2800" dirty="0"/>
              <a:t>また製造プロセスが異なっても解釈が異なる。</a:t>
            </a:r>
          </a:p>
          <a:p>
            <a:pPr marL="87313" indent="0" eaLnBrk="1">
              <a:spcBef>
                <a:spcPts val="300"/>
              </a:spcBef>
              <a:buNone/>
            </a:pPr>
            <a:r>
              <a:rPr kumimoji="1" lang="ja-JP" altLang="en-US" sz="2800" dirty="0"/>
              <a:t>例えば滅菌工程（無菌製剤）があるかないかなどである。</a:t>
            </a:r>
          </a:p>
        </p:txBody>
      </p:sp>
    </p:spTree>
    <p:extLst>
      <p:ext uri="{BB962C8B-B14F-4D97-AF65-F5344CB8AC3E}">
        <p14:creationId xmlns:p14="http://schemas.microsoft.com/office/powerpoint/2010/main" val="268848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1B1B1-801B-48F2-99D8-6FF7E076B3E1}"/>
              </a:ext>
            </a:extLst>
          </p:cNvPr>
          <p:cNvSpPr>
            <a:spLocks noGrp="1"/>
          </p:cNvSpPr>
          <p:nvPr>
            <p:ph type="title"/>
          </p:nvPr>
        </p:nvSpPr>
        <p:spPr/>
        <p:txBody>
          <a:bodyPr/>
          <a:lstStyle/>
          <a:p>
            <a:pPr algn="l" fontAlgn="base"/>
            <a:r>
              <a:rPr lang="ja-JP" altLang="en-US" i="0" dirty="0">
                <a:solidFill>
                  <a:srgbClr val="000000"/>
                </a:solidFill>
                <a:effectLst/>
                <a:latin typeface="+mj-ea"/>
              </a:rPr>
              <a:t>規制要件を遵守するとは</a:t>
            </a:r>
            <a:endParaRPr lang="ja-JP" altLang="en-US" i="0" dirty="0">
              <a:solidFill>
                <a:srgbClr val="000000"/>
              </a:solidFill>
              <a:effectLst/>
              <a:latin typeface="Segoe UI" panose="020B0502040204020203" pitchFamily="34" charset="0"/>
            </a:endParaRPr>
          </a:p>
        </p:txBody>
      </p:sp>
      <p:sp>
        <p:nvSpPr>
          <p:cNvPr id="4" name="object 4">
            <a:extLst>
              <a:ext uri="{FF2B5EF4-FFF2-40B4-BE49-F238E27FC236}">
                <a16:creationId xmlns:a16="http://schemas.microsoft.com/office/drawing/2014/main" id="{F55B5A3A-5E13-4AB3-8451-0EF5F4D6DB58}"/>
              </a:ext>
            </a:extLst>
          </p:cNvPr>
          <p:cNvSpPr txBox="1">
            <a:spLocks noGrp="1"/>
          </p:cNvSpPr>
          <p:nvPr>
            <p:ph idx="1"/>
          </p:nvPr>
        </p:nvSpPr>
        <p:spPr>
          <a:xfrm>
            <a:off x="587375" y="1052513"/>
            <a:ext cx="10878079" cy="1775486"/>
          </a:xfrm>
          <a:prstGeom prst="rect">
            <a:avLst/>
          </a:prstGeom>
        </p:spPr>
        <p:style>
          <a:lnRef idx="2">
            <a:schemeClr val="dk1"/>
          </a:lnRef>
          <a:fillRef idx="1">
            <a:schemeClr val="lt1"/>
          </a:fillRef>
          <a:effectRef idx="0">
            <a:schemeClr val="dk1"/>
          </a:effectRef>
          <a:fontRef idx="minor">
            <a:schemeClr val="dk1"/>
          </a:fontRef>
        </p:style>
        <p:txBody>
          <a:bodyPr vert="horz" wrap="square" lIns="0" tIns="13335" rIns="0" bIns="0" numCol="1" rtlCol="0" anchor="t" anchorCtr="0" compatLnSpc="1">
            <a:prstTxWarp prst="textNoShape">
              <a:avLst/>
            </a:prstTxWarp>
            <a:spAutoFit/>
          </a:bodyPr>
          <a:lstStyle/>
          <a:p>
            <a:pPr marL="87313" indent="0" eaLnBrk="1">
              <a:spcBef>
                <a:spcPts val="300"/>
              </a:spcBef>
              <a:buNone/>
            </a:pPr>
            <a:r>
              <a:rPr kumimoji="1" lang="en-US" altLang="ja-JP" sz="2800" dirty="0"/>
              <a:t>FDA</a:t>
            </a:r>
            <a:r>
              <a:rPr kumimoji="1" lang="ja-JP" altLang="en-US" sz="2800" dirty="0"/>
              <a:t>は</a:t>
            </a:r>
            <a:r>
              <a:rPr kumimoji="1" lang="en-US" altLang="ja-JP" sz="2800" dirty="0"/>
              <a:t>2003</a:t>
            </a:r>
            <a:r>
              <a:rPr kumimoji="1" lang="ja-JP" altLang="en-US" sz="2800" dirty="0"/>
              <a:t>年</a:t>
            </a:r>
            <a:r>
              <a:rPr kumimoji="1" lang="en-US" altLang="ja-JP" sz="2800" dirty="0"/>
              <a:t>9</a:t>
            </a:r>
            <a:r>
              <a:rPr kumimoji="1" lang="ja-JP" altLang="en-US" sz="2800" dirty="0"/>
              <a:t>月からリスクベースドアプローチといった新しい監視指導方針を示した。</a:t>
            </a:r>
          </a:p>
          <a:p>
            <a:pPr marL="87313" indent="0" eaLnBrk="1">
              <a:spcBef>
                <a:spcPts val="300"/>
              </a:spcBef>
              <a:buNone/>
            </a:pPr>
            <a:r>
              <a:rPr kumimoji="1" lang="ja-JP" altLang="en-US" sz="2800" dirty="0"/>
              <a:t>各企業は自社の製品やプロセスのリスクに応じて規制要件を適切に解釈し、手順書を作成し、手順書を遵守した実施記録を作成しなければならない。</a:t>
            </a:r>
          </a:p>
        </p:txBody>
      </p:sp>
    </p:spTree>
    <p:extLst>
      <p:ext uri="{BB962C8B-B14F-4D97-AF65-F5344CB8AC3E}">
        <p14:creationId xmlns:p14="http://schemas.microsoft.com/office/powerpoint/2010/main" val="859573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8066" name="Picture 4" descr="LOGO"/>
          <p:cNvPicPr>
            <a:picLocks noChangeAspect="1" noChangeArrowheads="1"/>
          </p:cNvPicPr>
          <p:nvPr/>
        </p:nvPicPr>
        <p:blipFill>
          <a:blip r:embed="rId2" cstate="print"/>
          <a:srcRect/>
          <a:stretch>
            <a:fillRect/>
          </a:stretch>
        </p:blipFill>
        <p:spPr bwMode="auto">
          <a:xfrm>
            <a:off x="3222625" y="2187575"/>
            <a:ext cx="5746750" cy="2865438"/>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eCompliance">
  <a:themeElements>
    <a:clrScheme name="">
      <a:dk1>
        <a:srgbClr val="000000"/>
      </a:dk1>
      <a:lt1>
        <a:srgbClr val="FFFFFF"/>
      </a:lt1>
      <a:dk2>
        <a:srgbClr val="7889FB"/>
      </a:dk2>
      <a:lt2>
        <a:srgbClr val="808080"/>
      </a:lt2>
      <a:accent1>
        <a:srgbClr val="000099"/>
      </a:accent1>
      <a:accent2>
        <a:srgbClr val="7889FB"/>
      </a:accent2>
      <a:accent3>
        <a:srgbClr val="FFFFFF"/>
      </a:accent3>
      <a:accent4>
        <a:srgbClr val="000000"/>
      </a:accent4>
      <a:accent5>
        <a:srgbClr val="AAAACA"/>
      </a:accent5>
      <a:accent6>
        <a:srgbClr val="6C7CE3"/>
      </a:accent6>
      <a:hlink>
        <a:srgbClr val="727272"/>
      </a:hlink>
      <a:folHlink>
        <a:srgbClr val="66FF99"/>
      </a:folHlink>
    </a:clrScheme>
    <a:fontScheme name="eCompliance">
      <a:majorFont>
        <a:latin typeface="Arial"/>
        <a:ea typeface="MS UI Gothic"/>
        <a:cs typeface="Arial"/>
      </a:majorFont>
      <a:minorFont>
        <a:latin typeface="Arial"/>
        <a:ea typeface="MS UI 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MS UI Gothic" pitchFamily="50" charset="-128"/>
            <a:cs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MS UI Gothic" pitchFamily="50" charset="-128"/>
            <a:cs typeface="Arial" charset="0"/>
          </a:defRPr>
        </a:defPPr>
      </a:lstStyle>
    </a:lnDef>
  </a:objectDefaults>
  <a:extraClrSchemeLst>
    <a:extraClrScheme>
      <a:clrScheme name="eComplian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omplian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omplian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omplian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omplian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omplian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omplian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omplian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omplian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omplian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omplian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omplian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Compliance 13">
        <a:dk1>
          <a:srgbClr val="000000"/>
        </a:dk1>
        <a:lt1>
          <a:srgbClr val="FFFFFF"/>
        </a:lt1>
        <a:dk2>
          <a:srgbClr val="000000"/>
        </a:dk2>
        <a:lt2>
          <a:srgbClr val="808080"/>
        </a:lt2>
        <a:accent1>
          <a:srgbClr val="000099"/>
        </a:accent1>
        <a:accent2>
          <a:srgbClr val="0000FF"/>
        </a:accent2>
        <a:accent3>
          <a:srgbClr val="FFFFFF"/>
        </a:accent3>
        <a:accent4>
          <a:srgbClr val="000000"/>
        </a:accent4>
        <a:accent5>
          <a:srgbClr val="AAAACA"/>
        </a:accent5>
        <a:accent6>
          <a:srgbClr val="0000E7"/>
        </a:accent6>
        <a:hlink>
          <a:srgbClr val="CCCCFF"/>
        </a:hlink>
        <a:folHlink>
          <a:srgbClr val="66FF99"/>
        </a:folHlink>
      </a:clrScheme>
      <a:clrMap bg1="lt1" tx1="dk1" bg2="lt2" tx2="dk2" accent1="accent1" accent2="accent2" accent3="accent3" accent4="accent4" accent5="accent5" accent6="accent6" hlink="hlink" folHlink="folHlink"/>
    </a:extraClrScheme>
    <a:extraClrScheme>
      <a:clrScheme name="eCompliance 14">
        <a:dk1>
          <a:srgbClr val="000000"/>
        </a:dk1>
        <a:lt1>
          <a:srgbClr val="FFFFFF"/>
        </a:lt1>
        <a:dk2>
          <a:srgbClr val="000000"/>
        </a:dk2>
        <a:lt2>
          <a:srgbClr val="808080"/>
        </a:lt2>
        <a:accent1>
          <a:srgbClr val="000099"/>
        </a:accent1>
        <a:accent2>
          <a:srgbClr val="3366FF"/>
        </a:accent2>
        <a:accent3>
          <a:srgbClr val="FFFFFF"/>
        </a:accent3>
        <a:accent4>
          <a:srgbClr val="000000"/>
        </a:accent4>
        <a:accent5>
          <a:srgbClr val="AAAACA"/>
        </a:accent5>
        <a:accent6>
          <a:srgbClr val="2D5CE7"/>
        </a:accent6>
        <a:hlink>
          <a:srgbClr val="CCCCFF"/>
        </a:hlink>
        <a:folHlink>
          <a:srgbClr val="66FF99"/>
        </a:folHlink>
      </a:clrScheme>
      <a:clrMap bg1="lt1" tx1="dk1" bg2="lt2" tx2="dk2" accent1="accent1" accent2="accent2" accent3="accent3" accent4="accent4" accent5="accent5" accent6="accent6" hlink="hlink" folHlink="folHlink"/>
    </a:extraClrScheme>
    <a:extraClrScheme>
      <a:clrScheme name="eCompliance 15">
        <a:dk1>
          <a:srgbClr val="000000"/>
        </a:dk1>
        <a:lt1>
          <a:srgbClr val="FFFFFF"/>
        </a:lt1>
        <a:dk2>
          <a:srgbClr val="000000"/>
        </a:dk2>
        <a:lt2>
          <a:srgbClr val="808080"/>
        </a:lt2>
        <a:accent1>
          <a:srgbClr val="000099"/>
        </a:accent1>
        <a:accent2>
          <a:srgbClr val="9999FF"/>
        </a:accent2>
        <a:accent3>
          <a:srgbClr val="FFFFFF"/>
        </a:accent3>
        <a:accent4>
          <a:srgbClr val="000000"/>
        </a:accent4>
        <a:accent5>
          <a:srgbClr val="AAAACA"/>
        </a:accent5>
        <a:accent6>
          <a:srgbClr val="8A8AE7"/>
        </a:accent6>
        <a:hlink>
          <a:srgbClr val="CCCCFF"/>
        </a:hlink>
        <a:folHlink>
          <a:srgbClr val="66FF99"/>
        </a:folHlink>
      </a:clrScheme>
      <a:clrMap bg1="lt1" tx1="dk1" bg2="lt2" tx2="dk2" accent1="accent1" accent2="accent2" accent3="accent3" accent4="accent4" accent5="accent5" accent6="accent6" hlink="hlink" folHlink="folHlink"/>
    </a:extraClrScheme>
    <a:extraClrScheme>
      <a:clrScheme name="eCompliance 16">
        <a:dk1>
          <a:srgbClr val="000000"/>
        </a:dk1>
        <a:lt1>
          <a:srgbClr val="FFFFFF"/>
        </a:lt1>
        <a:dk2>
          <a:srgbClr val="000000"/>
        </a:dk2>
        <a:lt2>
          <a:srgbClr val="808080"/>
        </a:lt2>
        <a:accent1>
          <a:srgbClr val="CCCCFF"/>
        </a:accent1>
        <a:accent2>
          <a:srgbClr val="000099"/>
        </a:accent2>
        <a:accent3>
          <a:srgbClr val="FFFFFF"/>
        </a:accent3>
        <a:accent4>
          <a:srgbClr val="000000"/>
        </a:accent4>
        <a:accent5>
          <a:srgbClr val="E2E2FF"/>
        </a:accent5>
        <a:accent6>
          <a:srgbClr val="00008A"/>
        </a:accent6>
        <a:hlink>
          <a:srgbClr val="3366FF"/>
        </a:hlink>
        <a:folHlink>
          <a:srgbClr val="66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434</Words>
  <Application>Microsoft Office PowerPoint</Application>
  <PresentationFormat>ワイド画面</PresentationFormat>
  <Paragraphs>32</Paragraphs>
  <Slides>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HGP創英角ﾎﾟｯﾌﾟ体</vt:lpstr>
      <vt:lpstr>MS UI Gothic</vt:lpstr>
      <vt:lpstr>Arial</vt:lpstr>
      <vt:lpstr>Segoe UI</vt:lpstr>
      <vt:lpstr>Wingdings</vt:lpstr>
      <vt:lpstr>eCompliance</vt:lpstr>
      <vt:lpstr>第67回 規制要件を遵守するとは</vt:lpstr>
      <vt:lpstr>規制要件を遵守するとは</vt:lpstr>
      <vt:lpstr>規制要件を遵守するとは</vt:lpstr>
      <vt:lpstr>規制要件を遵守するとは</vt:lpstr>
      <vt:lpstr>規制要件を遵守するとは</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2015-01-27T12:32:59Z</dcterms:created>
  <dcterms:modified xsi:type="dcterms:W3CDTF">2022-01-17T01:41:34Z</dcterms:modified>
</cp:coreProperties>
</file>