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4" r:id="rId1"/>
  </p:sldMasterIdLst>
  <p:notesMasterIdLst>
    <p:notesMasterId r:id="rId6"/>
  </p:notesMasterIdLst>
  <p:handoutMasterIdLst>
    <p:handoutMasterId r:id="rId7"/>
  </p:handoutMasterIdLst>
  <p:sldIdLst>
    <p:sldId id="6628" r:id="rId2"/>
    <p:sldId id="8278" r:id="rId3"/>
    <p:sldId id="8279" r:id="rId4"/>
    <p:sldId id="7786" r:id="rId5"/>
  </p:sldIdLst>
  <p:sldSz cx="12192000" cy="6858000"/>
  <p:notesSz cx="6865938" cy="99949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MS UI Gothic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70" userDrawn="1">
          <p15:clr>
            <a:srgbClr val="A4A3A4"/>
          </p15:clr>
        </p15:guide>
        <p15:guide id="2" orient="horz" pos="663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orient="horz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8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10C1DE"/>
    <a:srgbClr val="61D6FF"/>
    <a:srgbClr val="E5FFFF"/>
    <a:srgbClr val="CCFFFF"/>
    <a:srgbClr val="3FCEFB"/>
    <a:srgbClr val="16CFEE"/>
    <a:srgbClr val="00CCFF"/>
    <a:srgbClr val="33CC33"/>
    <a:srgbClr val="2DD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038" autoAdjust="0"/>
  </p:normalViewPr>
  <p:slideViewPr>
    <p:cSldViewPr snapToGrid="0" showGuides="1">
      <p:cViewPr varScale="1">
        <p:scale>
          <a:sx n="56" d="100"/>
          <a:sy n="56" d="100"/>
        </p:scale>
        <p:origin x="72" y="1260"/>
      </p:cViewPr>
      <p:guideLst>
        <p:guide pos="370"/>
        <p:guide orient="horz" pos="663"/>
        <p:guide pos="3840"/>
        <p:guide orient="horz" pos="2183"/>
      </p:guideLst>
    </p:cSldViewPr>
  </p:slideViewPr>
  <p:outlineViewPr>
    <p:cViewPr>
      <p:scale>
        <a:sx n="33" d="100"/>
        <a:sy n="33" d="100"/>
      </p:scale>
      <p:origin x="0" y="1551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1" d="100"/>
          <a:sy n="81" d="100"/>
        </p:scale>
        <p:origin x="-2328" y="-102"/>
      </p:cViewPr>
      <p:guideLst>
        <p:guide orient="horz" pos="3148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74214" cy="4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9" tIns="45798" rIns="91599" bIns="45798" numCol="1" anchor="t" anchorCtr="0" compatLnSpc="1">
            <a:prstTxWarp prst="textNoShape">
              <a:avLst/>
            </a:prstTxWarp>
          </a:bodyPr>
          <a:lstStyle>
            <a:lvl1pPr defTabSz="910587" eaLnBrk="0" hangingPunct="0">
              <a:spcBef>
                <a:spcPct val="0"/>
              </a:spcBef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107" y="1"/>
            <a:ext cx="2974214" cy="4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9" tIns="45798" rIns="91599" bIns="45798" numCol="1" anchor="t" anchorCtr="0" compatLnSpc="1">
            <a:prstTxWarp prst="textNoShape">
              <a:avLst/>
            </a:prstTxWarp>
          </a:bodyPr>
          <a:lstStyle>
            <a:lvl1pPr algn="r" defTabSz="910587" eaLnBrk="0" hangingPunct="0">
              <a:spcBef>
                <a:spcPct val="0"/>
              </a:spcBef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94913"/>
            <a:ext cx="2974214" cy="4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9" tIns="45798" rIns="91599" bIns="45798" numCol="1" anchor="b" anchorCtr="0" compatLnSpc="1">
            <a:prstTxWarp prst="textNoShape">
              <a:avLst/>
            </a:prstTxWarp>
          </a:bodyPr>
          <a:lstStyle>
            <a:lvl1pPr defTabSz="910587" eaLnBrk="0" hangingPunct="0">
              <a:spcBef>
                <a:spcPct val="0"/>
              </a:spcBef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107" y="9494913"/>
            <a:ext cx="2974214" cy="4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9" tIns="45798" rIns="91599" bIns="45798" numCol="1" anchor="b" anchorCtr="0" compatLnSpc="1">
            <a:prstTxWarp prst="textNoShape">
              <a:avLst/>
            </a:prstTxWarp>
          </a:bodyPr>
          <a:lstStyle>
            <a:lvl1pPr algn="r" defTabSz="910587" eaLnBrk="0" hangingPunct="0">
              <a:spcBef>
                <a:spcPct val="0"/>
              </a:spcBef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0607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74214" cy="4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6" tIns="47376" rIns="94756" bIns="47376" numCol="1" anchor="t" anchorCtr="0" compatLnSpc="1">
            <a:prstTxWarp prst="textNoShape">
              <a:avLst/>
            </a:prstTxWarp>
          </a:bodyPr>
          <a:lstStyle>
            <a:lvl1pPr defTabSz="939597" eaLnBrk="0" hangingPunct="0">
              <a:spcBef>
                <a:spcPct val="0"/>
              </a:spcBef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107" y="1"/>
            <a:ext cx="2974214" cy="4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6" tIns="47376" rIns="94756" bIns="47376" numCol="1" anchor="t" anchorCtr="0" compatLnSpc="1">
            <a:prstTxWarp prst="textNoShape">
              <a:avLst/>
            </a:prstTxWarp>
          </a:bodyPr>
          <a:lstStyle>
            <a:lvl1pPr algn="r" defTabSz="939597" eaLnBrk="0" hangingPunct="0">
              <a:spcBef>
                <a:spcPct val="0"/>
              </a:spcBef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339725" y="752475"/>
            <a:ext cx="7562850" cy="4254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0" y="5157416"/>
            <a:ext cx="5493721" cy="408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6" tIns="47376" rIns="94756" bIns="47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dirty="0"/>
              <a:t>Click to edit Master text styles</a:t>
            </a:r>
          </a:p>
          <a:p>
            <a:pPr lvl="1"/>
            <a:r>
              <a:rPr lang="en-US" altLang="ja-JP" noProof="0" dirty="0"/>
              <a:t>Second level</a:t>
            </a:r>
          </a:p>
          <a:p>
            <a:pPr lvl="2"/>
            <a:r>
              <a:rPr lang="en-US" altLang="ja-JP" noProof="0" dirty="0"/>
              <a:t>Third level</a:t>
            </a:r>
          </a:p>
          <a:p>
            <a:pPr lvl="3"/>
            <a:r>
              <a:rPr lang="en-US" altLang="ja-JP" noProof="0" dirty="0"/>
              <a:t>Fourth level</a:t>
            </a:r>
          </a:p>
          <a:p>
            <a:pPr lvl="4"/>
            <a:r>
              <a:rPr lang="en-US" altLang="ja-JP" noProof="0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94913"/>
            <a:ext cx="2974214" cy="4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6" tIns="47376" rIns="94756" bIns="47376" numCol="1" anchor="b" anchorCtr="0" compatLnSpc="1">
            <a:prstTxWarp prst="textNoShape">
              <a:avLst/>
            </a:prstTxWarp>
          </a:bodyPr>
          <a:lstStyle>
            <a:lvl1pPr defTabSz="939597" eaLnBrk="0" hangingPunct="0">
              <a:spcBef>
                <a:spcPct val="0"/>
              </a:spcBef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107" y="9494913"/>
            <a:ext cx="2974214" cy="4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6" tIns="47376" rIns="94756" bIns="47376" numCol="1" anchor="b" anchorCtr="0" compatLnSpc="1">
            <a:prstTxWarp prst="textNoShape">
              <a:avLst/>
            </a:prstTxWarp>
          </a:bodyPr>
          <a:lstStyle>
            <a:lvl1pPr algn="r" defTabSz="939597" eaLnBrk="0" hangingPunct="0">
              <a:spcBef>
                <a:spcPct val="0"/>
              </a:spcBef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E6AFD5-E479-4E48-8F6B-96FCA5AE069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38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07950" indent="-107950" algn="l" rtl="0" eaLnBrk="0" fontAlgn="base" hangingPunct="0">
      <a:spcBef>
        <a:spcPct val="30000"/>
      </a:spcBef>
      <a:spcAft>
        <a:spcPct val="0"/>
      </a:spcAft>
      <a:buClr>
        <a:srgbClr val="18827D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MS UI Gothic" pitchFamily="50" charset="-128"/>
        <a:cs typeface="Arial" charset="0"/>
      </a:defRPr>
    </a:lvl1pPr>
    <a:lvl2pPr marL="338138" indent="-115888" algn="l" rtl="0" eaLnBrk="0" fontAlgn="base" hangingPunct="0">
      <a:spcBef>
        <a:spcPct val="0"/>
      </a:spcBef>
      <a:spcAft>
        <a:spcPct val="0"/>
      </a:spcAft>
      <a:buClr>
        <a:srgbClr val="18827D"/>
      </a:buClr>
      <a:buChar char="–"/>
      <a:defRPr sz="1200" kern="1200">
        <a:solidFill>
          <a:schemeClr val="tx1"/>
        </a:solidFill>
        <a:latin typeface="Arial" charset="0"/>
        <a:ea typeface="MS UI Gothic" pitchFamily="50" charset="-128"/>
        <a:cs typeface="Arial" charset="0"/>
      </a:defRPr>
    </a:lvl2pPr>
    <a:lvl3pPr marL="558800" indent="-106363" algn="l" rtl="0" eaLnBrk="0" fontAlgn="base" hangingPunct="0">
      <a:spcBef>
        <a:spcPct val="0"/>
      </a:spcBef>
      <a:spcAft>
        <a:spcPct val="0"/>
      </a:spcAft>
      <a:buClr>
        <a:srgbClr val="18827D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MS UI Gothic" pitchFamily="50" charset="-128"/>
        <a:cs typeface="Arial" charset="0"/>
      </a:defRPr>
    </a:lvl3pPr>
    <a:lvl4pPr marL="787400" indent="-114300" algn="l" rtl="0" eaLnBrk="0" fontAlgn="base" hangingPunct="0">
      <a:spcBef>
        <a:spcPct val="0"/>
      </a:spcBef>
      <a:spcAft>
        <a:spcPct val="0"/>
      </a:spcAft>
      <a:buClr>
        <a:srgbClr val="18827D"/>
      </a:buClr>
      <a:buChar char="–"/>
      <a:defRPr sz="1200" kern="1200">
        <a:solidFill>
          <a:schemeClr val="tx1"/>
        </a:solidFill>
        <a:latin typeface="Arial" charset="0"/>
        <a:ea typeface="MS UI Gothic" pitchFamily="50" charset="-128"/>
        <a:cs typeface="Arial" charset="0"/>
      </a:defRPr>
    </a:lvl4pPr>
    <a:lvl5pPr marL="1023938" indent="-122238" algn="l" rtl="0" eaLnBrk="0" fontAlgn="base" hangingPunct="0">
      <a:spcBef>
        <a:spcPct val="0"/>
      </a:spcBef>
      <a:spcAft>
        <a:spcPct val="0"/>
      </a:spcAft>
      <a:buClr>
        <a:srgbClr val="18827D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MS UI Gothic" pitchFamily="50" charset="-128"/>
        <a:cs typeface="Arial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6D545A-BB3B-4833-905A-0BAE4D3CCF39}" type="slidenum">
              <a:rPr lang="ja-JP" altLang="en-US" smtClean="0"/>
              <a:pPr/>
              <a:t>1</a:t>
            </a:fld>
            <a:endParaRPr lang="en-US" altLang="ja-JP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8099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E6E58E76-233C-4CBE-81A9-096EB0EECF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3132"/>
            <a:ext cx="12208933" cy="6211363"/>
          </a:xfrm>
          <a:prstGeom prst="rect">
            <a:avLst/>
          </a:prstGeom>
        </p:spPr>
      </p:pic>
      <p:sp>
        <p:nvSpPr>
          <p:cNvPr id="5" name="Line 1055"/>
          <p:cNvSpPr>
            <a:spLocks noChangeShapeType="1"/>
          </p:cNvSpPr>
          <p:nvPr userDrawn="1"/>
        </p:nvSpPr>
        <p:spPr bwMode="auto">
          <a:xfrm flipV="1">
            <a:off x="0" y="0"/>
            <a:ext cx="12208933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 sz="1200"/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9408584" y="6473826"/>
            <a:ext cx="265853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en-GB" sz="1000" dirty="0">
                <a:solidFill>
                  <a:srgbClr val="663300"/>
                </a:solidFill>
              </a:rPr>
              <a:t>© Copyright </a:t>
            </a:r>
            <a:r>
              <a:rPr lang="en-GB" altLang="ja-JP" sz="1000" i="1" dirty="0" err="1">
                <a:solidFill>
                  <a:srgbClr val="663300"/>
                </a:solidFill>
              </a:rPr>
              <a:t>eCompliance</a:t>
            </a:r>
            <a:r>
              <a:rPr lang="ja-JP" altLang="en-GB" sz="1000" dirty="0">
                <a:solidFill>
                  <a:srgbClr val="663300"/>
                </a:solidFill>
              </a:rPr>
              <a:t> </a:t>
            </a:r>
            <a:r>
              <a:rPr lang="en-GB" sz="1000" dirty="0">
                <a:solidFill>
                  <a:srgbClr val="663300"/>
                </a:solidFill>
              </a:rPr>
              <a:t>20</a:t>
            </a:r>
            <a:r>
              <a:rPr lang="en-US" altLang="ja-JP" sz="1000" dirty="0">
                <a:solidFill>
                  <a:srgbClr val="663300"/>
                </a:solidFill>
              </a:rPr>
              <a:t>22</a:t>
            </a:r>
            <a:endParaRPr lang="en-GB" altLang="ja-JP" sz="1000" dirty="0">
              <a:solidFill>
                <a:srgbClr val="663300"/>
              </a:solidFill>
            </a:endParaRPr>
          </a:p>
        </p:txBody>
      </p:sp>
      <p:sp>
        <p:nvSpPr>
          <p:cNvPr id="7" name="Rectangle 1043"/>
          <p:cNvSpPr>
            <a:spLocks noChangeArrowheads="1"/>
          </p:cNvSpPr>
          <p:nvPr/>
        </p:nvSpPr>
        <p:spPr bwMode="auto">
          <a:xfrm>
            <a:off x="601133" y="1109663"/>
            <a:ext cx="11557000" cy="42862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 sz="1200"/>
          </a:p>
        </p:txBody>
      </p:sp>
      <p:sp>
        <p:nvSpPr>
          <p:cNvPr id="8" name="Line 1044"/>
          <p:cNvSpPr>
            <a:spLocks noChangeShapeType="1"/>
          </p:cNvSpPr>
          <p:nvPr/>
        </p:nvSpPr>
        <p:spPr bwMode="auto">
          <a:xfrm>
            <a:off x="607485" y="6248400"/>
            <a:ext cx="108923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200"/>
          </a:p>
        </p:txBody>
      </p:sp>
      <p:sp>
        <p:nvSpPr>
          <p:cNvPr id="1073156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1117600" y="2667000"/>
            <a:ext cx="7112000" cy="914400"/>
          </a:xfrm>
        </p:spPr>
        <p:txBody>
          <a:bodyPr anchor="t"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マスタ</a:t>
            </a:r>
            <a:r>
              <a:rPr lang="en-GB" dirty="0"/>
              <a:t> </a:t>
            </a:r>
            <a:r>
              <a:rPr lang="en-GB" dirty="0" err="1"/>
              <a:t>タイトルの書式設定</a:t>
            </a:r>
            <a:endParaRPr lang="en-GB" dirty="0"/>
          </a:p>
        </p:txBody>
      </p:sp>
      <p:sp>
        <p:nvSpPr>
          <p:cNvPr id="1073157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6043084" y="5375275"/>
            <a:ext cx="5892800" cy="838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/>
            </a:lvl1pPr>
          </a:lstStyle>
          <a:p>
            <a:r>
              <a:rPr lang="en-GB"/>
              <a:t>マスタ サブタイトルの書式設定</a:t>
            </a:r>
          </a:p>
        </p:txBody>
      </p:sp>
      <p:pic>
        <p:nvPicPr>
          <p:cNvPr id="10" name="Picture 42" descr="LOGO">
            <a:extLst>
              <a:ext uri="{FF2B5EF4-FFF2-40B4-BE49-F238E27FC236}">
                <a16:creationId xmlns:a16="http://schemas.microsoft.com/office/drawing/2014/main" id="{93A65071-C197-46A0-99A6-7B9085DA2D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785" y="6259514"/>
            <a:ext cx="1129978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626533" y="1083831"/>
            <a:ext cx="10972800" cy="2234458"/>
          </a:xfrm>
        </p:spPr>
        <p:txBody>
          <a:bodyPr>
            <a:sp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49D5B4C-BFB4-4865-8DF8-91EA9006011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132"/>
            <a:ext cx="12192000" cy="6211363"/>
          </a:xfrm>
          <a:prstGeom prst="rect">
            <a:avLst/>
          </a:prstGeom>
        </p:spPr>
      </p:pic>
      <p:sp>
        <p:nvSpPr>
          <p:cNvPr id="10" name="Line 43"/>
          <p:cNvSpPr>
            <a:spLocks noChangeShapeType="1"/>
          </p:cNvSpPr>
          <p:nvPr userDrawn="1"/>
        </p:nvSpPr>
        <p:spPr bwMode="auto">
          <a:xfrm flipV="1">
            <a:off x="0" y="0"/>
            <a:ext cx="12208933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1" lang="ja-JP" altLang="en-US" sz="1200">
              <a:solidFill>
                <a:srgbClr val="000000"/>
              </a:solidFill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26533" y="158751"/>
            <a:ext cx="109728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マスタ</a:t>
            </a:r>
            <a:r>
              <a:rPr lang="en-GB" dirty="0"/>
              <a:t> </a:t>
            </a:r>
            <a:r>
              <a:rPr lang="en-GB" dirty="0" err="1"/>
              <a:t>タイトルの書式設定</a:t>
            </a:r>
            <a:endParaRPr lang="en-GB" dirty="0"/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3833" y="1090056"/>
            <a:ext cx="10886019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マスタ</a:t>
            </a:r>
            <a:r>
              <a:rPr lang="en-GB" dirty="0"/>
              <a:t> </a:t>
            </a:r>
            <a:r>
              <a:rPr lang="en-GB" dirty="0" err="1"/>
              <a:t>テキストの書式設定</a:t>
            </a:r>
            <a:endParaRPr lang="en-GB" dirty="0"/>
          </a:p>
          <a:p>
            <a:pPr lvl="1"/>
            <a:r>
              <a:rPr lang="en-GB" dirty="0"/>
              <a:t>第 </a:t>
            </a:r>
            <a:r>
              <a:rPr lang="en-GB" altLang="ja-JP" dirty="0"/>
              <a:t>2 </a:t>
            </a:r>
            <a:r>
              <a:rPr lang="en-GB" dirty="0" err="1"/>
              <a:t>レベル</a:t>
            </a:r>
            <a:endParaRPr lang="en-GB" dirty="0"/>
          </a:p>
          <a:p>
            <a:pPr lvl="2"/>
            <a:r>
              <a:rPr lang="en-GB" dirty="0"/>
              <a:t>第 </a:t>
            </a:r>
            <a:r>
              <a:rPr lang="en-GB" altLang="ja-JP" dirty="0"/>
              <a:t>3 </a:t>
            </a:r>
            <a:r>
              <a:rPr lang="en-GB" dirty="0" err="1"/>
              <a:t>レベル</a:t>
            </a:r>
            <a:endParaRPr lang="en-GB" dirty="0"/>
          </a:p>
          <a:p>
            <a:pPr lvl="3"/>
            <a:r>
              <a:rPr lang="en-GB" dirty="0"/>
              <a:t>第 </a:t>
            </a:r>
            <a:r>
              <a:rPr lang="en-GB" altLang="ja-JP" dirty="0"/>
              <a:t>4 </a:t>
            </a:r>
            <a:r>
              <a:rPr lang="en-GB" dirty="0" err="1"/>
              <a:t>レベル</a:t>
            </a:r>
            <a:endParaRPr lang="en-GB" dirty="0"/>
          </a:p>
          <a:p>
            <a:pPr lvl="4"/>
            <a:r>
              <a:rPr lang="en-GB" dirty="0"/>
              <a:t>第 </a:t>
            </a:r>
            <a:r>
              <a:rPr lang="en-GB" altLang="ja-JP" dirty="0"/>
              <a:t>5 </a:t>
            </a:r>
            <a:r>
              <a:rPr lang="en-GB" dirty="0" err="1"/>
              <a:t>レベル</a:t>
            </a:r>
            <a:endParaRPr lang="en-GB" dirty="0"/>
          </a:p>
        </p:txBody>
      </p:sp>
      <p:sp>
        <p:nvSpPr>
          <p:cNvPr id="1072138" name="Text Box 10"/>
          <p:cNvSpPr txBox="1">
            <a:spLocks noChangeArrowheads="1"/>
          </p:cNvSpPr>
          <p:nvPr/>
        </p:nvSpPr>
        <p:spPr bwMode="auto">
          <a:xfrm>
            <a:off x="4931834" y="6465888"/>
            <a:ext cx="233256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ja-JP" sz="800" dirty="0">
                <a:solidFill>
                  <a:srgbClr val="663300"/>
                </a:solidFill>
                <a:latin typeface="Arial" pitchFamily="34" charset="0"/>
              </a:rPr>
              <a:t>© Copyright eCompliance 2022</a:t>
            </a:r>
          </a:p>
        </p:txBody>
      </p:sp>
      <p:sp>
        <p:nvSpPr>
          <p:cNvPr id="1072140" name="Line 12"/>
          <p:cNvSpPr>
            <a:spLocks noChangeShapeType="1"/>
          </p:cNvSpPr>
          <p:nvPr/>
        </p:nvSpPr>
        <p:spPr bwMode="auto">
          <a:xfrm flipV="1">
            <a:off x="2032000" y="64770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200"/>
          </a:p>
        </p:txBody>
      </p:sp>
      <p:sp>
        <p:nvSpPr>
          <p:cNvPr id="1072146" name="Line 18"/>
          <p:cNvSpPr>
            <a:spLocks noChangeShapeType="1"/>
          </p:cNvSpPr>
          <p:nvPr/>
        </p:nvSpPr>
        <p:spPr bwMode="auto">
          <a:xfrm>
            <a:off x="607485" y="6248400"/>
            <a:ext cx="108923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200"/>
          </a:p>
        </p:txBody>
      </p:sp>
      <p:sp>
        <p:nvSpPr>
          <p:cNvPr id="1072166" name="Line 38"/>
          <p:cNvSpPr>
            <a:spLocks noChangeShapeType="1"/>
          </p:cNvSpPr>
          <p:nvPr/>
        </p:nvSpPr>
        <p:spPr bwMode="auto">
          <a:xfrm>
            <a:off x="601134" y="895350"/>
            <a:ext cx="108923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200"/>
          </a:p>
        </p:txBody>
      </p:sp>
      <p:pic>
        <p:nvPicPr>
          <p:cNvPr id="9226" name="Picture 42" descr="LOGO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785" y="6259514"/>
            <a:ext cx="1129978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21"/>
          <p:cNvSpPr txBox="1">
            <a:spLocks noChangeArrowheads="1"/>
          </p:cNvSpPr>
          <p:nvPr userDrawn="1"/>
        </p:nvSpPr>
        <p:spPr bwMode="auto">
          <a:xfrm>
            <a:off x="11053233" y="6392864"/>
            <a:ext cx="372218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Arial" charset="0"/>
                <a:ea typeface="MS UI Gothic" pitchFamily="50" charset="-128"/>
              </a:defRPr>
            </a:lvl1pPr>
            <a:lvl2pPr marL="742950" indent="-285750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Arial" charset="0"/>
                <a:ea typeface="MS UI Gothic" pitchFamily="50" charset="-128"/>
              </a:defRPr>
            </a:lvl2pPr>
            <a:lvl3pPr marL="1143000" indent="-228600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Arial" charset="0"/>
                <a:ea typeface="MS UI Gothic" pitchFamily="50" charset="-128"/>
              </a:defRPr>
            </a:lvl3pPr>
            <a:lvl4pPr marL="1600200" indent="-228600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Arial" charset="0"/>
                <a:ea typeface="MS UI Gothic" pitchFamily="50" charset="-128"/>
              </a:defRPr>
            </a:lvl4pPr>
            <a:lvl5pPr marL="2057400" indent="-228600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Arial" charset="0"/>
                <a:ea typeface="MS UI Gothic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UI Gothic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UI Gothic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UI Gothic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UI Gothic" pitchFamily="50" charset="-128"/>
              </a:defRPr>
            </a:lvl9pPr>
          </a:lstStyle>
          <a:p>
            <a:pPr>
              <a:spcBef>
                <a:spcPct val="0"/>
              </a:spcBef>
              <a:defRPr/>
            </a:pPr>
            <a:fld id="{EC6F2894-4104-4DD3-9DF8-B636FDF1D361}" type="slidenum">
              <a:rPr lang="ja-JP" altLang="en-US" sz="1200" smtClean="0"/>
              <a:pPr>
                <a:spcBef>
                  <a:spcPct val="0"/>
                </a:spcBef>
                <a:defRPr/>
              </a:pPr>
              <a:t>‹#›</a:t>
            </a:fld>
            <a:endParaRPr lang="en-US" altLang="ja-JP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44" r:id="rId2"/>
    <p:sldLayoutId id="214748454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63300"/>
          </a:solidFill>
          <a:latin typeface="Arial" charset="0"/>
          <a:ea typeface="MS UI Gothic" pitchFamily="50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63300"/>
          </a:solidFill>
          <a:latin typeface="Arial" charset="0"/>
          <a:ea typeface="MS UI Gothic" pitchFamily="50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63300"/>
          </a:solidFill>
          <a:latin typeface="Arial" charset="0"/>
          <a:ea typeface="MS UI Gothic" pitchFamily="50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63300"/>
          </a:solidFill>
          <a:latin typeface="Arial" charset="0"/>
          <a:ea typeface="MS UI Gothic" pitchFamily="50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663300"/>
          </a:solidFill>
          <a:latin typeface="Arial" charset="0"/>
          <a:ea typeface="MS UI Gothic" pitchFamily="50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663300"/>
          </a:solidFill>
          <a:latin typeface="Arial" charset="0"/>
          <a:ea typeface="MS UI Gothic" pitchFamily="50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663300"/>
          </a:solidFill>
          <a:latin typeface="Arial" charset="0"/>
          <a:ea typeface="MS UI Gothic" pitchFamily="50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663300"/>
          </a:solidFill>
          <a:latin typeface="Arial" charset="0"/>
          <a:ea typeface="MS UI Gothic" pitchFamily="50" charset="-128"/>
          <a:cs typeface="Arial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tabLst>
          <a:tab pos="800100" algn="l"/>
        </a:tabLs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1200" indent="-2651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tabLst>
          <a:tab pos="800100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058863" indent="-168275" algn="l" rtl="0" eaLnBrk="0" fontAlgn="base" hangingPunct="0">
        <a:spcBef>
          <a:spcPct val="20000"/>
        </a:spcBef>
        <a:spcAft>
          <a:spcPct val="0"/>
        </a:spcAft>
        <a:buChar char="•"/>
        <a:tabLst>
          <a:tab pos="800100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419225" indent="-1809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-"/>
        <a:tabLst>
          <a:tab pos="800100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1766888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-"/>
        <a:tabLst>
          <a:tab pos="800100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224088" indent="-168275" algn="l" rtl="0" fontAlgn="base">
        <a:spcBef>
          <a:spcPct val="20000"/>
        </a:spcBef>
        <a:spcAft>
          <a:spcPct val="0"/>
        </a:spcAft>
        <a:buFont typeface="Arial" charset="0"/>
        <a:buChar char="-"/>
        <a:tabLst>
          <a:tab pos="800100" algn="l"/>
        </a:tabLst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681288" indent="-168275" algn="l" rtl="0" fontAlgn="base">
        <a:spcBef>
          <a:spcPct val="20000"/>
        </a:spcBef>
        <a:spcAft>
          <a:spcPct val="0"/>
        </a:spcAft>
        <a:buFont typeface="Arial" charset="0"/>
        <a:buChar char="-"/>
        <a:tabLst>
          <a:tab pos="800100" algn="l"/>
        </a:tabLst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3138488" indent="-168275" algn="l" rtl="0" fontAlgn="base">
        <a:spcBef>
          <a:spcPct val="20000"/>
        </a:spcBef>
        <a:spcAft>
          <a:spcPct val="0"/>
        </a:spcAft>
        <a:buFont typeface="Arial" charset="0"/>
        <a:buChar char="-"/>
        <a:tabLst>
          <a:tab pos="800100" algn="l"/>
        </a:tabLst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595688" indent="-168275" algn="l" rtl="0" fontAlgn="base">
        <a:spcBef>
          <a:spcPct val="20000"/>
        </a:spcBef>
        <a:spcAft>
          <a:spcPct val="0"/>
        </a:spcAft>
        <a:buFont typeface="Arial" charset="0"/>
        <a:buChar char="-"/>
        <a:tabLst>
          <a:tab pos="800100" algn="l"/>
        </a:tabLst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80513" y="5743701"/>
            <a:ext cx="2324100" cy="4587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dirty="0"/>
              <a:t>イーコンプライアンス</a:t>
            </a:r>
          </a:p>
          <a:p>
            <a:pPr eaLnBrk="1" hangingPunct="1">
              <a:lnSpc>
                <a:spcPct val="80000"/>
              </a:lnSpc>
            </a:pPr>
            <a:r>
              <a:rPr kumimoji="1" lang="en-US" altLang="ja-JP" sz="1200" b="0" dirty="0"/>
              <a:t>http://eCompliance.co.jp</a:t>
            </a:r>
            <a:endParaRPr kumimoji="1" lang="ja-JP" altLang="en-US" sz="1200" b="0" dirty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051426" y="4850471"/>
            <a:ext cx="2092325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altLang="ja-JP" sz="1600" dirty="0"/>
              <a:t>2022</a:t>
            </a:r>
            <a:r>
              <a:rPr lang="ja-JP" altLang="en-US" sz="1600" dirty="0"/>
              <a:t>年</a:t>
            </a:r>
            <a:r>
              <a:rPr lang="en-US" altLang="ja-JP" sz="1600" dirty="0"/>
              <a:t>2</a:t>
            </a:r>
            <a:r>
              <a:rPr lang="ja-JP" altLang="en-US" sz="1600" dirty="0"/>
              <a:t>月</a:t>
            </a:r>
            <a:r>
              <a:rPr lang="en-US" altLang="ja-JP" sz="1600" dirty="0"/>
              <a:t>8</a:t>
            </a:r>
            <a:r>
              <a:rPr lang="ja-JP" altLang="en-US" sz="1600" dirty="0"/>
              <a:t>日</a:t>
            </a:r>
            <a:endParaRPr lang="en-US" altLang="ja-JP" sz="16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2C73985-B893-4514-A813-6D6319DAA5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62298" y="2302626"/>
            <a:ext cx="8678286" cy="1134687"/>
          </a:xfrm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ja-JP" altLang="en-US" sz="3600" b="0" dirty="0"/>
              <a:t>第</a:t>
            </a:r>
            <a:r>
              <a:rPr lang="en-US" altLang="ja-JP" sz="3600" b="0" dirty="0"/>
              <a:t>65</a:t>
            </a:r>
            <a:r>
              <a:rPr lang="ja-JP" altLang="en-US" sz="3600" b="0" dirty="0"/>
              <a:t>回</a:t>
            </a:r>
            <a:br>
              <a:rPr lang="en-US" altLang="ja-JP" sz="3600" b="0" dirty="0"/>
            </a:br>
            <a:r>
              <a:rPr lang="ja-JP" altLang="en-US" sz="3600" b="0" dirty="0"/>
              <a:t>組織とは</a:t>
            </a:r>
          </a:p>
        </p:txBody>
      </p:sp>
      <p:pic>
        <p:nvPicPr>
          <p:cNvPr id="5" name="図 4" descr="黒い背景に白い文字がある&#10;&#10;低い精度で自動的に生成された説明">
            <a:extLst>
              <a:ext uri="{FF2B5EF4-FFF2-40B4-BE49-F238E27FC236}">
                <a16:creationId xmlns:a16="http://schemas.microsoft.com/office/drawing/2014/main" id="{14DC22F2-9CA4-4604-A6D2-247767ED8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76" y="40349"/>
            <a:ext cx="3269730" cy="1045984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3E1EE716-9A7F-4E2B-9788-30AD3C5D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046" y="333947"/>
            <a:ext cx="8609215" cy="71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charset="0"/>
                <a:ea typeface="MS UI Gothic" pitchFamily="50" charset="-128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charset="0"/>
                <a:ea typeface="MS UI Gothic" pitchFamily="50" charset="-128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charset="0"/>
                <a:ea typeface="MS UI Gothic" pitchFamily="50" charset="-128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charset="0"/>
                <a:ea typeface="MS UI Gothic" pitchFamily="50" charset="-128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charset="0"/>
                <a:ea typeface="MS UI Gothic" pitchFamily="50" charset="-128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charset="0"/>
                <a:ea typeface="MS UI Gothic" pitchFamily="50" charset="-128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charset="0"/>
                <a:ea typeface="MS UI Gothic" pitchFamily="50" charset="-128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charset="0"/>
                <a:ea typeface="MS UI Gothic" pitchFamily="50" charset="-128"/>
                <a:cs typeface="Arial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ja-JP" altLang="en-US" sz="3600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イーコンプライアンスの</a:t>
            </a:r>
            <a:r>
              <a:rPr lang="en-US" altLang="ja-JP" sz="3600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YouTube</a:t>
            </a:r>
            <a:r>
              <a:rPr lang="ja-JP" altLang="en-US" sz="3600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配信</a:t>
            </a:r>
          </a:p>
        </p:txBody>
      </p:sp>
    </p:spTree>
    <p:extLst>
      <p:ext uri="{BB962C8B-B14F-4D97-AF65-F5344CB8AC3E}">
        <p14:creationId xmlns:p14="http://schemas.microsoft.com/office/powerpoint/2010/main" val="32306682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21B1B1-801B-48F2-99D8-6FF7E076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base"/>
            <a:r>
              <a:rPr lang="ja-JP" altLang="en-US" i="0" dirty="0">
                <a:solidFill>
                  <a:srgbClr val="000000"/>
                </a:solidFill>
                <a:effectLst/>
                <a:latin typeface="+mj-ea"/>
              </a:rPr>
              <a:t>組織とは</a:t>
            </a:r>
            <a:endParaRPr lang="ja-JP" altLang="en-US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55B5A3A-5E13-4AB3-8451-0EF5F4D6DB5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87375" y="1052513"/>
            <a:ext cx="10878079" cy="47532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3335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87313" indent="0" eaLnBrk="1">
              <a:buNone/>
            </a:pPr>
            <a:r>
              <a:rPr kumimoji="1" lang="en-US" altLang="ja-JP" sz="2800" dirty="0"/>
              <a:t>ISO-9001</a:t>
            </a:r>
            <a:r>
              <a:rPr kumimoji="1" lang="ja-JP" altLang="en-US" sz="2800" dirty="0"/>
              <a:t>や</a:t>
            </a:r>
            <a:r>
              <a:rPr kumimoji="1" lang="en-US" altLang="ja-JP" sz="2800" dirty="0"/>
              <a:t>ISO-13485</a:t>
            </a:r>
            <a:r>
              <a:rPr kumimoji="1" lang="ja-JP" altLang="en-US" sz="2800" dirty="0"/>
              <a:t>では「組織」という用語が使われている。</a:t>
            </a:r>
          </a:p>
          <a:p>
            <a:pPr marL="87313" indent="0" eaLnBrk="1">
              <a:buNone/>
            </a:pPr>
            <a:r>
              <a:rPr kumimoji="1" lang="ja-JP" altLang="en-US" sz="2800" dirty="0"/>
              <a:t>「組織」とは、同じ</a:t>
            </a:r>
            <a:r>
              <a:rPr kumimoji="1" lang="en-US" altLang="ja-JP" sz="2800" dirty="0"/>
              <a:t>QMS</a:t>
            </a:r>
            <a:r>
              <a:rPr kumimoji="1" lang="ja-JP" altLang="en-US" sz="2800" dirty="0"/>
              <a:t>（</a:t>
            </a:r>
            <a:r>
              <a:rPr kumimoji="1" lang="en-US" altLang="ja-JP" sz="2800" dirty="0"/>
              <a:t>Quality Management System</a:t>
            </a:r>
            <a:r>
              <a:rPr kumimoji="1" lang="ja-JP" altLang="en-US" sz="2800" dirty="0"/>
              <a:t>：品質管理システム）で活動しているグループのことを指す。法人が同じか異なるかではないことに注意が必要である。</a:t>
            </a:r>
          </a:p>
          <a:p>
            <a:pPr marL="87313" indent="0" eaLnBrk="1">
              <a:buNone/>
            </a:pPr>
            <a:endParaRPr kumimoji="1" lang="ja-JP" altLang="en-US" sz="2800" dirty="0"/>
          </a:p>
          <a:p>
            <a:pPr marL="87313" indent="0" eaLnBrk="1">
              <a:buNone/>
            </a:pPr>
            <a:r>
              <a:rPr kumimoji="1" lang="ja-JP" altLang="en-US" sz="2800" dirty="0"/>
              <a:t>例えば、異業種から参入した医療機器企業などは、民生品は</a:t>
            </a:r>
            <a:r>
              <a:rPr kumimoji="1" lang="en-US" altLang="ja-JP" sz="2800" dirty="0"/>
              <a:t>ISO-9001</a:t>
            </a:r>
            <a:r>
              <a:rPr kumimoji="1" lang="ja-JP" altLang="en-US" sz="2800" dirty="0"/>
              <a:t>を適用し、医療機器では</a:t>
            </a:r>
            <a:r>
              <a:rPr kumimoji="1" lang="en-US" altLang="ja-JP" sz="2800" dirty="0"/>
              <a:t>ISO-13485</a:t>
            </a:r>
            <a:r>
              <a:rPr kumimoji="1" lang="ja-JP" altLang="en-US" sz="2800" dirty="0"/>
              <a:t>を適用していることだろう。</a:t>
            </a:r>
          </a:p>
          <a:p>
            <a:pPr marL="87313" indent="0" eaLnBrk="1">
              <a:buNone/>
            </a:pPr>
            <a:r>
              <a:rPr kumimoji="1" lang="ja-JP" altLang="en-US" sz="2800" dirty="0"/>
              <a:t>この場合、同じ法人であっても、</a:t>
            </a:r>
            <a:r>
              <a:rPr kumimoji="1" lang="en-US" altLang="ja-JP" sz="2800" dirty="0"/>
              <a:t>QMS</a:t>
            </a:r>
            <a:r>
              <a:rPr kumimoji="1" lang="ja-JP" altLang="en-US" sz="2800" dirty="0"/>
              <a:t>が異なれば「組織」は異なる。</a:t>
            </a:r>
          </a:p>
          <a:p>
            <a:pPr marL="87313" indent="0" eaLnBrk="1">
              <a:buNone/>
            </a:pPr>
            <a:r>
              <a:rPr kumimoji="1" lang="ja-JP" altLang="en-US" sz="2800" dirty="0"/>
              <a:t>一方において、製造所が別法人であっても親会社と同じ</a:t>
            </a:r>
            <a:r>
              <a:rPr kumimoji="1" lang="en-US" altLang="ja-JP" sz="2800" dirty="0"/>
              <a:t>QMS</a:t>
            </a:r>
            <a:r>
              <a:rPr kumimoji="1" lang="ja-JP" altLang="en-US" sz="2800" dirty="0"/>
              <a:t>で活動していれば、同じ「組織」である。</a:t>
            </a:r>
          </a:p>
        </p:txBody>
      </p:sp>
    </p:spTree>
    <p:extLst>
      <p:ext uri="{BB962C8B-B14F-4D97-AF65-F5344CB8AC3E}">
        <p14:creationId xmlns:p14="http://schemas.microsoft.com/office/powerpoint/2010/main" val="281039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21B1B1-801B-48F2-99D8-6FF7E076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base"/>
            <a:r>
              <a:rPr lang="ja-JP" altLang="en-US" i="0" dirty="0">
                <a:solidFill>
                  <a:srgbClr val="000000"/>
                </a:solidFill>
                <a:effectLst/>
                <a:latin typeface="+mj-ea"/>
              </a:rPr>
              <a:t>組織とは</a:t>
            </a:r>
            <a:endParaRPr lang="ja-JP" altLang="en-US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55B5A3A-5E13-4AB3-8451-0EF5F4D6DB5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87375" y="1052513"/>
            <a:ext cx="10878079" cy="18231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3335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87313" indent="0" eaLnBrk="1">
              <a:buNone/>
            </a:pPr>
            <a:r>
              <a:rPr kumimoji="1" lang="en-US" altLang="ja-JP" sz="2800" dirty="0"/>
              <a:t>ISO-13485</a:t>
            </a:r>
            <a:r>
              <a:rPr kumimoji="1" lang="ja-JP" altLang="en-US" sz="2800" dirty="0"/>
              <a:t>を適用している組織が、</a:t>
            </a:r>
            <a:r>
              <a:rPr kumimoji="1" lang="en-US" altLang="ja-JP" sz="2800" dirty="0"/>
              <a:t>ISO-9001</a:t>
            </a:r>
            <a:r>
              <a:rPr kumimoji="1" lang="ja-JP" altLang="en-US" sz="2800" dirty="0"/>
              <a:t>を適用している組織に業務を委託する場合は、同じ社内であってもアウトソース扱いとなる。</a:t>
            </a:r>
          </a:p>
          <a:p>
            <a:pPr marL="87313" indent="0" eaLnBrk="1">
              <a:buNone/>
            </a:pPr>
            <a:r>
              <a:rPr kumimoji="1" lang="ja-JP" altLang="en-US" sz="2800" dirty="0"/>
              <a:t>例えば医療機器製造に必要な部品を、本社の購買部門に依頼して調達してもらう場合などである。</a:t>
            </a:r>
          </a:p>
        </p:txBody>
      </p:sp>
    </p:spTree>
    <p:extLst>
      <p:ext uri="{BB962C8B-B14F-4D97-AF65-F5344CB8AC3E}">
        <p14:creationId xmlns:p14="http://schemas.microsoft.com/office/powerpoint/2010/main" val="1026247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25" y="2187575"/>
            <a:ext cx="5746750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eCompliance">
  <a:themeElements>
    <a:clrScheme name="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000099"/>
      </a:accent1>
      <a:accent2>
        <a:srgbClr val="7889FB"/>
      </a:accent2>
      <a:accent3>
        <a:srgbClr val="FFFFFF"/>
      </a:accent3>
      <a:accent4>
        <a:srgbClr val="000000"/>
      </a:accent4>
      <a:accent5>
        <a:srgbClr val="AAAACA"/>
      </a:accent5>
      <a:accent6>
        <a:srgbClr val="6C7CE3"/>
      </a:accent6>
      <a:hlink>
        <a:srgbClr val="727272"/>
      </a:hlink>
      <a:folHlink>
        <a:srgbClr val="66FF99"/>
      </a:folHlink>
    </a:clrScheme>
    <a:fontScheme name="eCompliance">
      <a:majorFont>
        <a:latin typeface="Arial"/>
        <a:ea typeface="MS UI Gothic"/>
        <a:cs typeface="Arial"/>
      </a:majorFont>
      <a:minorFont>
        <a:latin typeface="Arial"/>
        <a:ea typeface="MS UI 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UI Gothic" pitchFamily="50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UI Gothic" pitchFamily="50" charset="-128"/>
            <a:cs typeface="Arial" charset="0"/>
          </a:defRPr>
        </a:defPPr>
      </a:lstStyle>
    </a:lnDef>
  </a:objectDefaults>
  <a:extraClrSchemeLst>
    <a:extraClrScheme>
      <a:clrScheme name="eComplia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mplian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mplian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mplian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mplian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mplian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mplian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mplian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mplian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mplian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mplian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mplian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mplianc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00E7"/>
        </a:accent6>
        <a:hlink>
          <a:srgbClr val="CCCCFF"/>
        </a:hlink>
        <a:folHlink>
          <a:srgbClr val="66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mplianc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99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2D5CE7"/>
        </a:accent6>
        <a:hlink>
          <a:srgbClr val="CCCCFF"/>
        </a:hlink>
        <a:folHlink>
          <a:srgbClr val="66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mplianc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8A8AE7"/>
        </a:accent6>
        <a:hlink>
          <a:srgbClr val="CCCCFF"/>
        </a:hlink>
        <a:folHlink>
          <a:srgbClr val="66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mplianc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8A"/>
        </a:accent6>
        <a:hlink>
          <a:srgbClr val="3366FF"/>
        </a:hlink>
        <a:folHlink>
          <a:srgbClr val="66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222</Words>
  <Application>Microsoft Office PowerPoint</Application>
  <PresentationFormat>ワイド画面</PresentationFormat>
  <Paragraphs>16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HGP創英角ﾎﾟｯﾌﾟ体</vt:lpstr>
      <vt:lpstr>MS UI Gothic</vt:lpstr>
      <vt:lpstr>Arial</vt:lpstr>
      <vt:lpstr>Segoe UI</vt:lpstr>
      <vt:lpstr>Wingdings</vt:lpstr>
      <vt:lpstr>eCompliance</vt:lpstr>
      <vt:lpstr>第65回 組織とは</vt:lpstr>
      <vt:lpstr>組織とは</vt:lpstr>
      <vt:lpstr>組織とは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2015-01-27T12:32:59Z</dcterms:created>
  <dcterms:modified xsi:type="dcterms:W3CDTF">2022-01-14T06:28:08Z</dcterms:modified>
</cp:coreProperties>
</file>