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Lst>
  <p:notesMasterIdLst>
    <p:notesMasterId r:id="rId22"/>
  </p:notesMasterIdLst>
  <p:handoutMasterIdLst>
    <p:handoutMasterId r:id="rId23"/>
  </p:handoutMasterIdLst>
  <p:sldIdLst>
    <p:sldId id="6628" r:id="rId2"/>
    <p:sldId id="8274" r:id="rId3"/>
    <p:sldId id="8280" r:id="rId4"/>
    <p:sldId id="8281" r:id="rId5"/>
    <p:sldId id="8282" r:id="rId6"/>
    <p:sldId id="8283" r:id="rId7"/>
    <p:sldId id="8284" r:id="rId8"/>
    <p:sldId id="7786" r:id="rId9"/>
    <p:sldId id="8712" r:id="rId10"/>
    <p:sldId id="8714" r:id="rId11"/>
    <p:sldId id="8715" r:id="rId12"/>
    <p:sldId id="8713" r:id="rId13"/>
    <p:sldId id="8706" r:id="rId14"/>
    <p:sldId id="8718" r:id="rId15"/>
    <p:sldId id="8719" r:id="rId16"/>
    <p:sldId id="8707" r:id="rId17"/>
    <p:sldId id="8708" r:id="rId18"/>
    <p:sldId id="8724" r:id="rId19"/>
    <p:sldId id="8710" r:id="rId20"/>
    <p:sldId id="8711" r:id="rId21"/>
  </p:sldIdLst>
  <p:sldSz cx="12192000" cy="6858000"/>
  <p:notesSz cx="6865938" cy="9994900"/>
  <p:defaultTextStyle>
    <a:defPPr>
      <a:defRPr lang="en-US"/>
    </a:defPPr>
    <a:lvl1pPr algn="l" rtl="0" fontAlgn="base">
      <a:spcBef>
        <a:spcPct val="50000"/>
      </a:spcBef>
      <a:spcAft>
        <a:spcPct val="0"/>
      </a:spcAft>
      <a:defRPr sz="1200" kern="1200">
        <a:solidFill>
          <a:schemeClr val="tx1"/>
        </a:solidFill>
        <a:latin typeface="Arial" charset="0"/>
        <a:ea typeface="MS UI Gothic" pitchFamily="50" charset="-128"/>
        <a:cs typeface="+mn-cs"/>
      </a:defRPr>
    </a:lvl1pPr>
    <a:lvl2pPr marL="457200" algn="l" rtl="0" fontAlgn="base">
      <a:spcBef>
        <a:spcPct val="50000"/>
      </a:spcBef>
      <a:spcAft>
        <a:spcPct val="0"/>
      </a:spcAft>
      <a:defRPr sz="1200" kern="1200">
        <a:solidFill>
          <a:schemeClr val="tx1"/>
        </a:solidFill>
        <a:latin typeface="Arial" charset="0"/>
        <a:ea typeface="MS UI Gothic" pitchFamily="50" charset="-128"/>
        <a:cs typeface="+mn-cs"/>
      </a:defRPr>
    </a:lvl2pPr>
    <a:lvl3pPr marL="914400" algn="l" rtl="0" fontAlgn="base">
      <a:spcBef>
        <a:spcPct val="50000"/>
      </a:spcBef>
      <a:spcAft>
        <a:spcPct val="0"/>
      </a:spcAft>
      <a:defRPr sz="1200" kern="1200">
        <a:solidFill>
          <a:schemeClr val="tx1"/>
        </a:solidFill>
        <a:latin typeface="Arial" charset="0"/>
        <a:ea typeface="MS UI Gothic" pitchFamily="50" charset="-128"/>
        <a:cs typeface="+mn-cs"/>
      </a:defRPr>
    </a:lvl3pPr>
    <a:lvl4pPr marL="1371600" algn="l" rtl="0" fontAlgn="base">
      <a:spcBef>
        <a:spcPct val="50000"/>
      </a:spcBef>
      <a:spcAft>
        <a:spcPct val="0"/>
      </a:spcAft>
      <a:defRPr sz="1200" kern="1200">
        <a:solidFill>
          <a:schemeClr val="tx1"/>
        </a:solidFill>
        <a:latin typeface="Arial" charset="0"/>
        <a:ea typeface="MS UI Gothic" pitchFamily="50" charset="-128"/>
        <a:cs typeface="+mn-cs"/>
      </a:defRPr>
    </a:lvl4pPr>
    <a:lvl5pPr marL="1828800" algn="l" rtl="0" fontAlgn="base">
      <a:spcBef>
        <a:spcPct val="50000"/>
      </a:spcBef>
      <a:spcAft>
        <a:spcPct val="0"/>
      </a:spcAft>
      <a:defRPr sz="1200" kern="1200">
        <a:solidFill>
          <a:schemeClr val="tx1"/>
        </a:solidFill>
        <a:latin typeface="Arial" charset="0"/>
        <a:ea typeface="MS UI Gothic" pitchFamily="50" charset="-128"/>
        <a:cs typeface="+mn-cs"/>
      </a:defRPr>
    </a:lvl5pPr>
    <a:lvl6pPr marL="2286000" algn="l" defTabSz="914400" rtl="0" eaLnBrk="1" latinLnBrk="0" hangingPunct="1">
      <a:defRPr sz="1200" kern="1200">
        <a:solidFill>
          <a:schemeClr val="tx1"/>
        </a:solidFill>
        <a:latin typeface="Arial" charset="0"/>
        <a:ea typeface="MS UI Gothic" pitchFamily="50" charset="-128"/>
        <a:cs typeface="+mn-cs"/>
      </a:defRPr>
    </a:lvl6pPr>
    <a:lvl7pPr marL="2743200" algn="l" defTabSz="914400" rtl="0" eaLnBrk="1" latinLnBrk="0" hangingPunct="1">
      <a:defRPr sz="1200" kern="1200">
        <a:solidFill>
          <a:schemeClr val="tx1"/>
        </a:solidFill>
        <a:latin typeface="Arial" charset="0"/>
        <a:ea typeface="MS UI Gothic" pitchFamily="50" charset="-128"/>
        <a:cs typeface="+mn-cs"/>
      </a:defRPr>
    </a:lvl7pPr>
    <a:lvl8pPr marL="3200400" algn="l" defTabSz="914400" rtl="0" eaLnBrk="1" latinLnBrk="0" hangingPunct="1">
      <a:defRPr sz="1200" kern="1200">
        <a:solidFill>
          <a:schemeClr val="tx1"/>
        </a:solidFill>
        <a:latin typeface="Arial" charset="0"/>
        <a:ea typeface="MS UI Gothic" pitchFamily="50" charset="-128"/>
        <a:cs typeface="+mn-cs"/>
      </a:defRPr>
    </a:lvl8pPr>
    <a:lvl9pPr marL="3657600" algn="l" defTabSz="914400" rtl="0" eaLnBrk="1" latinLnBrk="0" hangingPunct="1">
      <a:defRPr sz="1200" kern="1200">
        <a:solidFill>
          <a:schemeClr val="tx1"/>
        </a:solidFill>
        <a:latin typeface="Arial" charset="0"/>
        <a:ea typeface="MS UI Gothic" pitchFamily="50" charset="-128"/>
        <a:cs typeface="+mn-cs"/>
      </a:defRPr>
    </a:lvl9pPr>
  </p:defaultTextStyle>
  <p:extLst>
    <p:ext uri="{EFAFB233-063F-42B5-8137-9DF3F51BA10A}">
      <p15:sldGuideLst xmlns:p15="http://schemas.microsoft.com/office/powerpoint/2012/main">
        <p15:guide id="1" pos="370" userDrawn="1">
          <p15:clr>
            <a:srgbClr val="A4A3A4"/>
          </p15:clr>
        </p15:guide>
        <p15:guide id="2" orient="horz" pos="663" userDrawn="1">
          <p15:clr>
            <a:srgbClr val="A4A3A4"/>
          </p15:clr>
        </p15:guide>
        <p15:guide id="3" pos="3840" userDrawn="1">
          <p15:clr>
            <a:srgbClr val="A4A3A4"/>
          </p15:clr>
        </p15:guide>
        <p15:guide id="4" orient="horz" pos="2160"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10C1DE"/>
    <a:srgbClr val="61D6FF"/>
    <a:srgbClr val="E5FFFF"/>
    <a:srgbClr val="CCFFFF"/>
    <a:srgbClr val="3FCEFB"/>
    <a:srgbClr val="16CFEE"/>
    <a:srgbClr val="00CCFF"/>
    <a:srgbClr val="33CC33"/>
    <a:srgbClr val="2DD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001" autoAdjust="0"/>
    <p:restoredTop sz="94038" autoAdjust="0"/>
  </p:normalViewPr>
  <p:slideViewPr>
    <p:cSldViewPr snapToGrid="0" showGuides="1">
      <p:cViewPr varScale="1">
        <p:scale>
          <a:sx n="93" d="100"/>
          <a:sy n="93" d="100"/>
        </p:scale>
        <p:origin x="438" y="90"/>
      </p:cViewPr>
      <p:guideLst>
        <p:guide pos="370"/>
        <p:guide orient="horz" pos="663"/>
        <p:guide pos="3840"/>
        <p:guide orient="horz" pos="2160"/>
      </p:guideLst>
    </p:cSldViewPr>
  </p:slideViewPr>
  <p:outlineViewPr>
    <p:cViewPr>
      <p:scale>
        <a:sx n="33" d="100"/>
        <a:sy n="33" d="100"/>
      </p:scale>
      <p:origin x="0" y="1551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1" d="100"/>
          <a:sy n="81" d="100"/>
        </p:scale>
        <p:origin x="-2328" y="-10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099" name="Rectangle 3"/>
          <p:cNvSpPr>
            <a:spLocks noGrp="1" noChangeArrowheads="1"/>
          </p:cNvSpPr>
          <p:nvPr>
            <p:ph type="dt" sz="quarter" idx="1"/>
          </p:nvPr>
        </p:nvSpPr>
        <p:spPr bwMode="auto">
          <a:xfrm>
            <a:off x="3890107"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
        <p:nvSpPr>
          <p:cNvPr id="4100" name="Rectangle 4"/>
          <p:cNvSpPr>
            <a:spLocks noGrp="1" noChangeArrowheads="1"/>
          </p:cNvSpPr>
          <p:nvPr>
            <p:ph type="ftr" sz="quarter" idx="2"/>
          </p:nvPr>
        </p:nvSpPr>
        <p:spPr bwMode="auto">
          <a:xfrm>
            <a:off x="4"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101" name="Rectangle 5"/>
          <p:cNvSpPr>
            <a:spLocks noGrp="1" noChangeArrowheads="1"/>
          </p:cNvSpPr>
          <p:nvPr>
            <p:ph type="sldNum" sz="quarter" idx="3"/>
          </p:nvPr>
        </p:nvSpPr>
        <p:spPr bwMode="auto">
          <a:xfrm>
            <a:off x="3890107"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Tree>
    <p:extLst>
      <p:ext uri="{BB962C8B-B14F-4D97-AF65-F5344CB8AC3E}">
        <p14:creationId xmlns:p14="http://schemas.microsoft.com/office/powerpoint/2010/main" val="296060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90107"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39725" y="752475"/>
            <a:ext cx="7562850" cy="4254500"/>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686110" y="5157416"/>
            <a:ext cx="5493721" cy="4086703"/>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
        <p:nvSpPr>
          <p:cNvPr id="3078" name="Rectangle 6"/>
          <p:cNvSpPr>
            <a:spLocks noGrp="1" noChangeArrowheads="1"/>
          </p:cNvSpPr>
          <p:nvPr>
            <p:ph type="ftr" sz="quarter" idx="4"/>
          </p:nvPr>
        </p:nvSpPr>
        <p:spPr bwMode="auto">
          <a:xfrm>
            <a:off x="4"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90107"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fld id="{E8E6AFD5-E479-4E48-8F6B-96FCA5AE0691}" type="slidenum">
              <a:rPr lang="ja-JP" altLang="en-US"/>
              <a:pPr>
                <a:defRPr/>
              </a:pPr>
              <a:t>‹#›</a:t>
            </a:fld>
            <a:endParaRPr lang="en-US" altLang="ja-JP"/>
          </a:p>
        </p:txBody>
      </p:sp>
    </p:spTree>
    <p:extLst>
      <p:ext uri="{BB962C8B-B14F-4D97-AF65-F5344CB8AC3E}">
        <p14:creationId xmlns:p14="http://schemas.microsoft.com/office/powerpoint/2010/main" val="869380548"/>
      </p:ext>
    </p:extLst>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1pPr>
    <a:lvl2pPr marL="338138" indent="-115888"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2pPr>
    <a:lvl3pPr marL="558800" indent="-106363"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3pPr>
    <a:lvl4pPr marL="787400" indent="-114300"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4pPr>
    <a:lvl5pPr marL="1023938" indent="-122238"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B6D545A-BB3B-4833-905A-0BAE4D3CCF39}" type="slidenum">
              <a:rPr lang="ja-JP" altLang="en-US" smtClean="0"/>
              <a:pPr/>
              <a:t>1</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a:lnSpc>
                <a:spcPct val="80000"/>
              </a:lnSpc>
              <a:buFont typeface="Wingdings" pitchFamily="2" charset="2"/>
              <a:buNone/>
            </a:pPr>
            <a:endParaRPr lang="ja-JP" altLang="en-US" dirty="0"/>
          </a:p>
        </p:txBody>
      </p:sp>
    </p:spTree>
    <p:extLst>
      <p:ext uri="{BB962C8B-B14F-4D97-AF65-F5344CB8AC3E}">
        <p14:creationId xmlns:p14="http://schemas.microsoft.com/office/powerpoint/2010/main" val="3898099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17</a:t>
            </a:fld>
            <a:endParaRPr kumimoji="1" lang="ja-JP" altLang="en-US"/>
          </a:p>
        </p:txBody>
      </p:sp>
    </p:spTree>
    <p:extLst>
      <p:ext uri="{BB962C8B-B14F-4D97-AF65-F5344CB8AC3E}">
        <p14:creationId xmlns:p14="http://schemas.microsoft.com/office/powerpoint/2010/main" val="475893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18</a:t>
            </a:fld>
            <a:endParaRPr kumimoji="1" lang="ja-JP" altLang="en-US"/>
          </a:p>
        </p:txBody>
      </p:sp>
    </p:spTree>
    <p:extLst>
      <p:ext uri="{BB962C8B-B14F-4D97-AF65-F5344CB8AC3E}">
        <p14:creationId xmlns:p14="http://schemas.microsoft.com/office/powerpoint/2010/main" val="722228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19</a:t>
            </a:fld>
            <a:endParaRPr kumimoji="1" lang="ja-JP" altLang="en-US"/>
          </a:p>
        </p:txBody>
      </p:sp>
    </p:spTree>
    <p:extLst>
      <p:ext uri="{BB962C8B-B14F-4D97-AF65-F5344CB8AC3E}">
        <p14:creationId xmlns:p14="http://schemas.microsoft.com/office/powerpoint/2010/main" val="1392682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20</a:t>
            </a:fld>
            <a:endParaRPr kumimoji="1" lang="ja-JP" altLang="en-US"/>
          </a:p>
        </p:txBody>
      </p:sp>
    </p:spTree>
    <p:extLst>
      <p:ext uri="{BB962C8B-B14F-4D97-AF65-F5344CB8AC3E}">
        <p14:creationId xmlns:p14="http://schemas.microsoft.com/office/powerpoint/2010/main" val="1679795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9</a:t>
            </a:fld>
            <a:endParaRPr kumimoji="1" lang="ja-JP" altLang="en-US"/>
          </a:p>
        </p:txBody>
      </p:sp>
    </p:spTree>
    <p:extLst>
      <p:ext uri="{BB962C8B-B14F-4D97-AF65-F5344CB8AC3E}">
        <p14:creationId xmlns:p14="http://schemas.microsoft.com/office/powerpoint/2010/main" val="1326837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10</a:t>
            </a:fld>
            <a:endParaRPr kumimoji="1" lang="ja-JP" altLang="en-US"/>
          </a:p>
        </p:txBody>
      </p:sp>
    </p:spTree>
    <p:extLst>
      <p:ext uri="{BB962C8B-B14F-4D97-AF65-F5344CB8AC3E}">
        <p14:creationId xmlns:p14="http://schemas.microsoft.com/office/powerpoint/2010/main" val="1475568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11</a:t>
            </a:fld>
            <a:endParaRPr kumimoji="1" lang="ja-JP" altLang="en-US"/>
          </a:p>
        </p:txBody>
      </p:sp>
    </p:spTree>
    <p:extLst>
      <p:ext uri="{BB962C8B-B14F-4D97-AF65-F5344CB8AC3E}">
        <p14:creationId xmlns:p14="http://schemas.microsoft.com/office/powerpoint/2010/main" val="3094502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12</a:t>
            </a:fld>
            <a:endParaRPr kumimoji="1" lang="ja-JP" altLang="en-US"/>
          </a:p>
        </p:txBody>
      </p:sp>
    </p:spTree>
    <p:extLst>
      <p:ext uri="{BB962C8B-B14F-4D97-AF65-F5344CB8AC3E}">
        <p14:creationId xmlns:p14="http://schemas.microsoft.com/office/powerpoint/2010/main" val="95778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13</a:t>
            </a:fld>
            <a:endParaRPr kumimoji="1" lang="ja-JP" altLang="en-US"/>
          </a:p>
        </p:txBody>
      </p:sp>
    </p:spTree>
    <p:extLst>
      <p:ext uri="{BB962C8B-B14F-4D97-AF65-F5344CB8AC3E}">
        <p14:creationId xmlns:p14="http://schemas.microsoft.com/office/powerpoint/2010/main" val="2511758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14</a:t>
            </a:fld>
            <a:endParaRPr kumimoji="1" lang="ja-JP" altLang="en-US"/>
          </a:p>
        </p:txBody>
      </p:sp>
    </p:spTree>
    <p:extLst>
      <p:ext uri="{BB962C8B-B14F-4D97-AF65-F5344CB8AC3E}">
        <p14:creationId xmlns:p14="http://schemas.microsoft.com/office/powerpoint/2010/main" val="1172354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15</a:t>
            </a:fld>
            <a:endParaRPr kumimoji="1" lang="ja-JP" altLang="en-US"/>
          </a:p>
        </p:txBody>
      </p:sp>
    </p:spTree>
    <p:extLst>
      <p:ext uri="{BB962C8B-B14F-4D97-AF65-F5344CB8AC3E}">
        <p14:creationId xmlns:p14="http://schemas.microsoft.com/office/powerpoint/2010/main" val="1957783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16</a:t>
            </a:fld>
            <a:endParaRPr kumimoji="1" lang="ja-JP" altLang="en-US"/>
          </a:p>
        </p:txBody>
      </p:sp>
    </p:spTree>
    <p:extLst>
      <p:ext uri="{BB962C8B-B14F-4D97-AF65-F5344CB8AC3E}">
        <p14:creationId xmlns:p14="http://schemas.microsoft.com/office/powerpoint/2010/main" val="3622288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E58E76-233C-4CBE-81A9-096EB0EEC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32"/>
            <a:ext cx="12208933" cy="6211363"/>
          </a:xfrm>
          <a:prstGeom prst="rect">
            <a:avLst/>
          </a:prstGeom>
        </p:spPr>
      </p:pic>
      <p:sp>
        <p:nvSpPr>
          <p:cNvPr id="5" name="Line 1055"/>
          <p:cNvSpPr>
            <a:spLocks noChangeShapeType="1"/>
          </p:cNvSpPr>
          <p:nvPr userDrawn="1"/>
        </p:nvSpPr>
        <p:spPr bwMode="auto">
          <a:xfrm flipV="1">
            <a:off x="0" y="0"/>
            <a:ext cx="12208933" cy="0"/>
          </a:xfrm>
          <a:prstGeom prst="line">
            <a:avLst/>
          </a:prstGeom>
          <a:noFill/>
          <a:ln w="57150">
            <a:solidFill>
              <a:srgbClr val="0000FF"/>
            </a:solidFill>
            <a:round/>
            <a:headEnd/>
            <a:tailEnd/>
          </a:ln>
        </p:spPr>
        <p:txBody>
          <a:bodyPr/>
          <a:lstStyle/>
          <a:p>
            <a:pPr>
              <a:defRPr/>
            </a:pPr>
            <a:endParaRPr lang="ja-JP" altLang="en-US" sz="1200"/>
          </a:p>
        </p:txBody>
      </p:sp>
      <p:sp>
        <p:nvSpPr>
          <p:cNvPr id="6" name="Text Box 1034"/>
          <p:cNvSpPr txBox="1">
            <a:spLocks noChangeArrowheads="1"/>
          </p:cNvSpPr>
          <p:nvPr/>
        </p:nvSpPr>
        <p:spPr bwMode="auto">
          <a:xfrm>
            <a:off x="9408584" y="6473826"/>
            <a:ext cx="2658533" cy="244475"/>
          </a:xfrm>
          <a:prstGeom prst="rect">
            <a:avLst/>
          </a:prstGeom>
          <a:noFill/>
          <a:ln w="9525">
            <a:noFill/>
            <a:miter lim="800000"/>
            <a:headEnd/>
            <a:tailEnd/>
          </a:ln>
          <a:effectLst/>
        </p:spPr>
        <p:txBody>
          <a:bodyPr>
            <a:spAutoFit/>
          </a:bodyPr>
          <a:lstStyle/>
          <a:p>
            <a:pPr algn="r">
              <a:spcBef>
                <a:spcPct val="0"/>
              </a:spcBef>
              <a:defRPr/>
            </a:pPr>
            <a:r>
              <a:rPr lang="en-GB" sz="1000" dirty="0">
                <a:solidFill>
                  <a:srgbClr val="663300"/>
                </a:solidFill>
              </a:rPr>
              <a:t>© Copyright </a:t>
            </a:r>
            <a:r>
              <a:rPr lang="en-GB" altLang="ja-JP" sz="1000" i="1" dirty="0" err="1">
                <a:solidFill>
                  <a:srgbClr val="663300"/>
                </a:solidFill>
              </a:rPr>
              <a:t>eCompliance</a:t>
            </a:r>
            <a:r>
              <a:rPr lang="ja-JP" altLang="en-GB" sz="1000" dirty="0">
                <a:solidFill>
                  <a:srgbClr val="663300"/>
                </a:solidFill>
              </a:rPr>
              <a:t> </a:t>
            </a:r>
            <a:r>
              <a:rPr lang="en-GB" sz="1000" dirty="0">
                <a:solidFill>
                  <a:srgbClr val="663300"/>
                </a:solidFill>
              </a:rPr>
              <a:t>20</a:t>
            </a:r>
            <a:r>
              <a:rPr lang="en-US" altLang="ja-JP" sz="1000" dirty="0">
                <a:solidFill>
                  <a:srgbClr val="663300"/>
                </a:solidFill>
              </a:rPr>
              <a:t>21</a:t>
            </a:r>
            <a:endParaRPr lang="en-GB" altLang="ja-JP" sz="1000" dirty="0">
              <a:solidFill>
                <a:srgbClr val="663300"/>
              </a:solidFill>
            </a:endParaRPr>
          </a:p>
        </p:txBody>
      </p:sp>
      <p:sp>
        <p:nvSpPr>
          <p:cNvPr id="7" name="Rectangle 1043"/>
          <p:cNvSpPr>
            <a:spLocks noChangeArrowheads="1"/>
          </p:cNvSpPr>
          <p:nvPr/>
        </p:nvSpPr>
        <p:spPr bwMode="auto">
          <a:xfrm>
            <a:off x="601133" y="1109663"/>
            <a:ext cx="11557000" cy="42862"/>
          </a:xfrm>
          <a:prstGeom prst="rect">
            <a:avLst/>
          </a:prstGeom>
          <a:solidFill>
            <a:srgbClr val="990000"/>
          </a:solidFill>
          <a:ln w="9525">
            <a:noFill/>
            <a:miter lim="800000"/>
            <a:headEnd/>
            <a:tailEnd/>
          </a:ln>
          <a:effectLst>
            <a:outerShdw dist="35921" dir="2700000" algn="ctr" rotWithShape="0">
              <a:schemeClr val="bg2"/>
            </a:outerShdw>
          </a:effectLst>
        </p:spPr>
        <p:txBody>
          <a:bodyPr wrap="none" anchor="ctr"/>
          <a:lstStyle/>
          <a:p>
            <a:pPr>
              <a:defRPr/>
            </a:pPr>
            <a:endParaRPr lang="ja-JP" altLang="en-US" sz="1200"/>
          </a:p>
        </p:txBody>
      </p:sp>
      <p:sp>
        <p:nvSpPr>
          <p:cNvPr id="8" name="Line 1044"/>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3156" name="Rectangle 1028"/>
          <p:cNvSpPr>
            <a:spLocks noGrp="1" noChangeArrowheads="1"/>
          </p:cNvSpPr>
          <p:nvPr>
            <p:ph type="ctrTitle"/>
          </p:nvPr>
        </p:nvSpPr>
        <p:spPr>
          <a:xfrm>
            <a:off x="1117600" y="2667000"/>
            <a:ext cx="7112000" cy="914400"/>
          </a:xfrm>
        </p:spPr>
        <p:txBody>
          <a:bodyPr anchor="t"/>
          <a:lstStyle>
            <a:lvl1pPr>
              <a:defRPr sz="3200" b="1">
                <a:solidFill>
                  <a:schemeClr val="tx1"/>
                </a:solidFill>
              </a:defRPr>
            </a:lvl1pPr>
          </a:lstStyle>
          <a:p>
            <a:r>
              <a:rPr lang="en-GB" dirty="0" err="1"/>
              <a:t>マスタ</a:t>
            </a:r>
            <a:r>
              <a:rPr lang="en-GB" dirty="0"/>
              <a:t> </a:t>
            </a:r>
            <a:r>
              <a:rPr lang="en-GB" dirty="0" err="1"/>
              <a:t>タイトルの書式設定</a:t>
            </a:r>
            <a:endParaRPr lang="en-GB" dirty="0"/>
          </a:p>
        </p:txBody>
      </p:sp>
      <p:sp>
        <p:nvSpPr>
          <p:cNvPr id="1073157" name="Rectangle 1029"/>
          <p:cNvSpPr>
            <a:spLocks noGrp="1" noChangeArrowheads="1"/>
          </p:cNvSpPr>
          <p:nvPr>
            <p:ph type="subTitle" idx="1"/>
          </p:nvPr>
        </p:nvSpPr>
        <p:spPr>
          <a:xfrm>
            <a:off x="6043084" y="5375275"/>
            <a:ext cx="5892800" cy="838200"/>
          </a:xfrm>
        </p:spPr>
        <p:txBody>
          <a:bodyPr/>
          <a:lstStyle>
            <a:lvl1pPr marL="0" indent="0">
              <a:buFont typeface="Wingdings" pitchFamily="2" charset="2"/>
              <a:buNone/>
              <a:defRPr sz="2000" b="1"/>
            </a:lvl1pPr>
          </a:lstStyle>
          <a:p>
            <a:r>
              <a:rPr lang="en-GB"/>
              <a:t>マスタ サブタイトルの書式設定</a:t>
            </a:r>
          </a:p>
        </p:txBody>
      </p:sp>
      <p:pic>
        <p:nvPicPr>
          <p:cNvPr id="10" name="Picture 42" descr="LOGO">
            <a:extLst>
              <a:ext uri="{FF2B5EF4-FFF2-40B4-BE49-F238E27FC236}">
                <a16:creationId xmlns:a16="http://schemas.microsoft.com/office/drawing/2014/main" id="{93A65071-C197-46A0-99A6-7B9085DA2D30}"/>
              </a:ext>
            </a:extLst>
          </p:cNvPr>
          <p:cNvPicPr>
            <a:picLocks noChangeAspect="1" noChangeArrowheads="1"/>
          </p:cNvPicPr>
          <p:nvPr userDrawn="1"/>
        </p:nvPicPr>
        <p:blipFill>
          <a:blip r:embed="rId3" cstate="print"/>
          <a:srcRect/>
          <a:stretch>
            <a:fillRect/>
          </a:stretch>
        </p:blipFill>
        <p:spPr bwMode="auto">
          <a:xfrm>
            <a:off x="594785" y="6259514"/>
            <a:ext cx="1129978" cy="59848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solidFill>
                  <a:schemeClr val="tx1"/>
                </a:solidFill>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626533" y="1083831"/>
            <a:ext cx="109728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9D5B4C-BFB4-4865-8DF8-91EA90060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3132"/>
            <a:ext cx="12192000" cy="6211363"/>
          </a:xfrm>
          <a:prstGeom prst="rect">
            <a:avLst/>
          </a:prstGeom>
        </p:spPr>
      </p:pic>
      <p:sp>
        <p:nvSpPr>
          <p:cNvPr id="10" name="Line 43"/>
          <p:cNvSpPr>
            <a:spLocks noChangeShapeType="1"/>
          </p:cNvSpPr>
          <p:nvPr userDrawn="1"/>
        </p:nvSpPr>
        <p:spPr bwMode="auto">
          <a:xfrm flipV="1">
            <a:off x="0" y="0"/>
            <a:ext cx="12208933"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a:spcBef>
                <a:spcPct val="0"/>
              </a:spcBef>
            </a:pPr>
            <a:endParaRPr kumimoji="1" lang="ja-JP" altLang="en-US" sz="1200">
              <a:solidFill>
                <a:srgbClr val="000000"/>
              </a:solidFill>
            </a:endParaRPr>
          </a:p>
        </p:txBody>
      </p:sp>
      <p:sp>
        <p:nvSpPr>
          <p:cNvPr id="9219" name="Rectangle 4"/>
          <p:cNvSpPr>
            <a:spLocks noGrp="1" noChangeArrowheads="1"/>
          </p:cNvSpPr>
          <p:nvPr>
            <p:ph type="title"/>
          </p:nvPr>
        </p:nvSpPr>
        <p:spPr bwMode="auto">
          <a:xfrm>
            <a:off x="626533" y="158751"/>
            <a:ext cx="10972800" cy="739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err="1"/>
              <a:t>マスタ</a:t>
            </a:r>
            <a:r>
              <a:rPr lang="en-GB" dirty="0"/>
              <a:t> </a:t>
            </a:r>
            <a:r>
              <a:rPr lang="en-GB" dirty="0" err="1"/>
              <a:t>タイトルの書式設定</a:t>
            </a:r>
            <a:endParaRPr lang="en-GB" dirty="0"/>
          </a:p>
        </p:txBody>
      </p:sp>
      <p:sp>
        <p:nvSpPr>
          <p:cNvPr id="9220" name="Rectangle 5"/>
          <p:cNvSpPr>
            <a:spLocks noGrp="1" noChangeArrowheads="1"/>
          </p:cNvSpPr>
          <p:nvPr>
            <p:ph type="body" idx="1"/>
          </p:nvPr>
        </p:nvSpPr>
        <p:spPr bwMode="auto">
          <a:xfrm>
            <a:off x="613833" y="1090056"/>
            <a:ext cx="10886019"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a:t>マスタ</a:t>
            </a:r>
            <a:r>
              <a:rPr lang="en-GB" dirty="0"/>
              <a:t> </a:t>
            </a:r>
            <a:r>
              <a:rPr lang="en-GB" dirty="0" err="1"/>
              <a:t>テキストの書式設定</a:t>
            </a:r>
            <a:endParaRPr lang="en-GB" dirty="0"/>
          </a:p>
          <a:p>
            <a:pPr lvl="1"/>
            <a:r>
              <a:rPr lang="en-GB" dirty="0"/>
              <a:t>第 </a:t>
            </a:r>
            <a:r>
              <a:rPr lang="en-GB" altLang="ja-JP" dirty="0"/>
              <a:t>2 </a:t>
            </a:r>
            <a:r>
              <a:rPr lang="en-GB" dirty="0" err="1"/>
              <a:t>レベル</a:t>
            </a:r>
            <a:endParaRPr lang="en-GB" dirty="0"/>
          </a:p>
          <a:p>
            <a:pPr lvl="2"/>
            <a:r>
              <a:rPr lang="en-GB" dirty="0"/>
              <a:t>第 </a:t>
            </a:r>
            <a:r>
              <a:rPr lang="en-GB" altLang="ja-JP" dirty="0"/>
              <a:t>3 </a:t>
            </a:r>
            <a:r>
              <a:rPr lang="en-GB" dirty="0" err="1"/>
              <a:t>レベル</a:t>
            </a:r>
            <a:endParaRPr lang="en-GB" dirty="0"/>
          </a:p>
          <a:p>
            <a:pPr lvl="3"/>
            <a:r>
              <a:rPr lang="en-GB" dirty="0"/>
              <a:t>第 </a:t>
            </a:r>
            <a:r>
              <a:rPr lang="en-GB" altLang="ja-JP" dirty="0"/>
              <a:t>4 </a:t>
            </a:r>
            <a:r>
              <a:rPr lang="en-GB" dirty="0" err="1"/>
              <a:t>レベル</a:t>
            </a:r>
            <a:endParaRPr lang="en-GB" dirty="0"/>
          </a:p>
          <a:p>
            <a:pPr lvl="4"/>
            <a:r>
              <a:rPr lang="en-GB" dirty="0"/>
              <a:t>第 </a:t>
            </a:r>
            <a:r>
              <a:rPr lang="en-GB" altLang="ja-JP" dirty="0"/>
              <a:t>5 </a:t>
            </a:r>
            <a:r>
              <a:rPr lang="en-GB" dirty="0" err="1"/>
              <a:t>レベル</a:t>
            </a:r>
            <a:endParaRPr lang="en-GB" dirty="0"/>
          </a:p>
        </p:txBody>
      </p:sp>
      <p:sp>
        <p:nvSpPr>
          <p:cNvPr id="1072138" name="Text Box 10"/>
          <p:cNvSpPr txBox="1">
            <a:spLocks noChangeArrowheads="1"/>
          </p:cNvSpPr>
          <p:nvPr/>
        </p:nvSpPr>
        <p:spPr bwMode="auto">
          <a:xfrm>
            <a:off x="4931834" y="6465888"/>
            <a:ext cx="2332567" cy="215900"/>
          </a:xfrm>
          <a:prstGeom prst="rect">
            <a:avLst/>
          </a:prstGeom>
          <a:noFill/>
          <a:ln w="9525">
            <a:noFill/>
            <a:miter lim="800000"/>
            <a:headEnd/>
            <a:tailEnd/>
          </a:ln>
          <a:effectLst/>
        </p:spPr>
        <p:txBody>
          <a:bodyPr>
            <a:spAutoFit/>
          </a:bodyPr>
          <a:lstStyle/>
          <a:p>
            <a:pPr algn="ctr">
              <a:spcBef>
                <a:spcPct val="0"/>
              </a:spcBef>
              <a:defRPr/>
            </a:pPr>
            <a:r>
              <a:rPr lang="en-US" altLang="ja-JP" sz="800" dirty="0">
                <a:solidFill>
                  <a:srgbClr val="663300"/>
                </a:solidFill>
                <a:latin typeface="Arial" pitchFamily="34" charset="0"/>
              </a:rPr>
              <a:t>© Copyright eCompliance 2021</a:t>
            </a:r>
          </a:p>
        </p:txBody>
      </p:sp>
      <p:sp>
        <p:nvSpPr>
          <p:cNvPr id="1072140" name="Line 12"/>
          <p:cNvSpPr>
            <a:spLocks noChangeShapeType="1"/>
          </p:cNvSpPr>
          <p:nvPr/>
        </p:nvSpPr>
        <p:spPr bwMode="auto">
          <a:xfrm flipV="1">
            <a:off x="2032000" y="6477000"/>
            <a:ext cx="0" cy="228600"/>
          </a:xfrm>
          <a:prstGeom prst="line">
            <a:avLst/>
          </a:prstGeom>
          <a:noFill/>
          <a:ln w="9525">
            <a:solidFill>
              <a:schemeClr val="bg1"/>
            </a:solidFill>
            <a:round/>
            <a:headEnd/>
            <a:tailEnd/>
          </a:ln>
          <a:effectLst/>
        </p:spPr>
        <p:txBody>
          <a:bodyPr/>
          <a:lstStyle/>
          <a:p>
            <a:pPr>
              <a:defRPr/>
            </a:pPr>
            <a:endParaRPr lang="ja-JP" altLang="en-US" sz="1200"/>
          </a:p>
        </p:txBody>
      </p:sp>
      <p:sp>
        <p:nvSpPr>
          <p:cNvPr id="1072146" name="Line 18"/>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2166" name="Line 38"/>
          <p:cNvSpPr>
            <a:spLocks noChangeShapeType="1"/>
          </p:cNvSpPr>
          <p:nvPr/>
        </p:nvSpPr>
        <p:spPr bwMode="auto">
          <a:xfrm>
            <a:off x="601134" y="89535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pic>
        <p:nvPicPr>
          <p:cNvPr id="9226" name="Picture 42" descr="LOGO"/>
          <p:cNvPicPr>
            <a:picLocks noChangeAspect="1" noChangeArrowheads="1"/>
          </p:cNvPicPr>
          <p:nvPr userDrawn="1"/>
        </p:nvPicPr>
        <p:blipFill>
          <a:blip r:embed="rId6" cstate="print"/>
          <a:srcRect/>
          <a:stretch>
            <a:fillRect/>
          </a:stretch>
        </p:blipFill>
        <p:spPr bwMode="auto">
          <a:xfrm>
            <a:off x="594785" y="6259514"/>
            <a:ext cx="1129978" cy="598487"/>
          </a:xfrm>
          <a:prstGeom prst="rect">
            <a:avLst/>
          </a:prstGeom>
          <a:noFill/>
          <a:ln w="9525">
            <a:noFill/>
            <a:miter lim="800000"/>
            <a:headEnd/>
            <a:tailEnd/>
          </a:ln>
        </p:spPr>
      </p:pic>
      <p:sp>
        <p:nvSpPr>
          <p:cNvPr id="11" name="Text Box 21"/>
          <p:cNvSpPr txBox="1">
            <a:spLocks noChangeArrowheads="1"/>
          </p:cNvSpPr>
          <p:nvPr userDrawn="1"/>
        </p:nvSpPr>
        <p:spPr bwMode="auto">
          <a:xfrm>
            <a:off x="11053233" y="6392864"/>
            <a:ext cx="372218" cy="276999"/>
          </a:xfrm>
          <a:prstGeom prst="rect">
            <a:avLst/>
          </a:prstGeom>
          <a:noFill/>
          <a:ln>
            <a:noFill/>
          </a:ln>
        </p:spPr>
        <p:txBody>
          <a:bodyPr wrap="none">
            <a:spAutoFit/>
          </a:bodyPr>
          <a:lstStyle>
            <a:lvl1pPr eaLnBrk="0" hangingPunct="0">
              <a:spcBef>
                <a:spcPct val="50000"/>
              </a:spcBef>
              <a:defRPr sz="1200">
                <a:solidFill>
                  <a:schemeClr val="tx1"/>
                </a:solidFill>
                <a:latin typeface="Arial" charset="0"/>
                <a:ea typeface="MS UI Gothic" pitchFamily="50" charset="-128"/>
              </a:defRPr>
            </a:lvl1pPr>
            <a:lvl2pPr marL="742950" indent="-285750" eaLnBrk="0" hangingPunct="0">
              <a:spcBef>
                <a:spcPct val="50000"/>
              </a:spcBef>
              <a:defRPr sz="1200">
                <a:solidFill>
                  <a:schemeClr val="tx1"/>
                </a:solidFill>
                <a:latin typeface="Arial" charset="0"/>
                <a:ea typeface="MS UI Gothic" pitchFamily="50" charset="-128"/>
              </a:defRPr>
            </a:lvl2pPr>
            <a:lvl3pPr marL="1143000" indent="-228600" eaLnBrk="0" hangingPunct="0">
              <a:spcBef>
                <a:spcPct val="50000"/>
              </a:spcBef>
              <a:defRPr sz="1200">
                <a:solidFill>
                  <a:schemeClr val="tx1"/>
                </a:solidFill>
                <a:latin typeface="Arial" charset="0"/>
                <a:ea typeface="MS UI Gothic" pitchFamily="50" charset="-128"/>
              </a:defRPr>
            </a:lvl3pPr>
            <a:lvl4pPr marL="1600200" indent="-228600" eaLnBrk="0" hangingPunct="0">
              <a:spcBef>
                <a:spcPct val="50000"/>
              </a:spcBef>
              <a:defRPr sz="1200">
                <a:solidFill>
                  <a:schemeClr val="tx1"/>
                </a:solidFill>
                <a:latin typeface="Arial" charset="0"/>
                <a:ea typeface="MS UI Gothic" pitchFamily="50" charset="-128"/>
              </a:defRPr>
            </a:lvl4pPr>
            <a:lvl5pPr marL="2057400" indent="-228600" eaLnBrk="0" hangingPunct="0">
              <a:spcBef>
                <a:spcPct val="50000"/>
              </a:spcBef>
              <a:defRPr sz="1200">
                <a:solidFill>
                  <a:schemeClr val="tx1"/>
                </a:solidFill>
                <a:latin typeface="Arial" charset="0"/>
                <a:ea typeface="MS UI Gothic" pitchFamily="50" charset="-128"/>
              </a:defRPr>
            </a:lvl5pPr>
            <a:lvl6pPr marL="2514600" indent="-228600" eaLnBrk="0" fontAlgn="base" hangingPunct="0">
              <a:spcBef>
                <a:spcPct val="50000"/>
              </a:spcBef>
              <a:spcAft>
                <a:spcPct val="0"/>
              </a:spcAft>
              <a:defRPr sz="1200">
                <a:solidFill>
                  <a:schemeClr val="tx1"/>
                </a:solidFill>
                <a:latin typeface="Arial" charset="0"/>
                <a:ea typeface="MS UI Gothic" pitchFamily="50" charset="-128"/>
              </a:defRPr>
            </a:lvl6pPr>
            <a:lvl7pPr marL="2971800" indent="-228600" eaLnBrk="0" fontAlgn="base" hangingPunct="0">
              <a:spcBef>
                <a:spcPct val="50000"/>
              </a:spcBef>
              <a:spcAft>
                <a:spcPct val="0"/>
              </a:spcAft>
              <a:defRPr sz="1200">
                <a:solidFill>
                  <a:schemeClr val="tx1"/>
                </a:solidFill>
                <a:latin typeface="Arial" charset="0"/>
                <a:ea typeface="MS UI Gothic" pitchFamily="50" charset="-128"/>
              </a:defRPr>
            </a:lvl7pPr>
            <a:lvl8pPr marL="3429000" indent="-228600" eaLnBrk="0" fontAlgn="base" hangingPunct="0">
              <a:spcBef>
                <a:spcPct val="50000"/>
              </a:spcBef>
              <a:spcAft>
                <a:spcPct val="0"/>
              </a:spcAft>
              <a:defRPr sz="1200">
                <a:solidFill>
                  <a:schemeClr val="tx1"/>
                </a:solidFill>
                <a:latin typeface="Arial" charset="0"/>
                <a:ea typeface="MS UI Gothic" pitchFamily="50" charset="-128"/>
              </a:defRPr>
            </a:lvl8pPr>
            <a:lvl9pPr marL="3886200" indent="-228600" eaLnBrk="0" fontAlgn="base" hangingPunct="0">
              <a:spcBef>
                <a:spcPct val="50000"/>
              </a:spcBef>
              <a:spcAft>
                <a:spcPct val="0"/>
              </a:spcAft>
              <a:defRPr sz="1200">
                <a:solidFill>
                  <a:schemeClr val="tx1"/>
                </a:solidFill>
                <a:latin typeface="Arial" charset="0"/>
                <a:ea typeface="MS UI Gothic" pitchFamily="50" charset="-128"/>
              </a:defRPr>
            </a:lvl9pPr>
          </a:lstStyle>
          <a:p>
            <a:pPr>
              <a:spcBef>
                <a:spcPct val="0"/>
              </a:spcBef>
              <a:defRPr/>
            </a:pPr>
            <a:fld id="{EC6F2894-4104-4DD3-9DF8-B636FDF1D361}" type="slidenum">
              <a:rPr lang="ja-JP" altLang="en-US" sz="1200" smtClean="0"/>
              <a:pPr>
                <a:spcBef>
                  <a:spcPct val="0"/>
                </a:spcBef>
                <a:defRPr/>
              </a:pPr>
              <a:t>‹#›</a:t>
            </a:fld>
            <a:endParaRPr lang="en-US" altLang="ja-JP" sz="1200"/>
          </a:p>
        </p:txBody>
      </p:sp>
    </p:spTree>
  </p:cSld>
  <p:clrMap bg1="lt1" tx1="dk1" bg2="lt2" tx2="dk2" accent1="accent1" accent2="accent2" accent3="accent3" accent4="accent4" accent5="accent5" accent6="accent6" hlink="hlink" folHlink="folHlink"/>
  <p:sldLayoutIdLst>
    <p:sldLayoutId id="2147484557" r:id="rId1"/>
    <p:sldLayoutId id="2147484544" r:id="rId2"/>
    <p:sldLayoutId id="2147484549" r:id="rId3"/>
  </p:sldLayoutIdLst>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p:titleStyle>
    <p:body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2800">
          <a:solidFill>
            <a:schemeClr val="tx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2400">
          <a:solidFill>
            <a:schemeClr val="tx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2400">
          <a:solidFill>
            <a:schemeClr val="tx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9180513" y="5743701"/>
            <a:ext cx="2324100" cy="458787"/>
          </a:xfrm>
        </p:spPr>
        <p:txBody>
          <a:bodyPr/>
          <a:lstStyle/>
          <a:p>
            <a:pPr eaLnBrk="1" hangingPunct="1">
              <a:lnSpc>
                <a:spcPct val="80000"/>
              </a:lnSpc>
            </a:pPr>
            <a:r>
              <a:rPr lang="ja-JP" altLang="en-US" dirty="0"/>
              <a:t>イーコンプライアンス</a:t>
            </a:r>
          </a:p>
          <a:p>
            <a:pPr eaLnBrk="1" hangingPunct="1">
              <a:lnSpc>
                <a:spcPct val="80000"/>
              </a:lnSpc>
            </a:pPr>
            <a:r>
              <a:rPr kumimoji="1" lang="en-US" altLang="ja-JP" sz="1200" b="0" dirty="0"/>
              <a:t>http://eCompliance.co.jp</a:t>
            </a:r>
            <a:endParaRPr kumimoji="1" lang="ja-JP" altLang="en-US" sz="1200" b="0" dirty="0"/>
          </a:p>
        </p:txBody>
      </p:sp>
      <p:sp>
        <p:nvSpPr>
          <p:cNvPr id="31748" name="Rectangle 4"/>
          <p:cNvSpPr>
            <a:spLocks noChangeArrowheads="1"/>
          </p:cNvSpPr>
          <p:nvPr/>
        </p:nvSpPr>
        <p:spPr bwMode="auto">
          <a:xfrm>
            <a:off x="5051426" y="4850471"/>
            <a:ext cx="2092325" cy="246221"/>
          </a:xfrm>
          <a:prstGeom prst="rect">
            <a:avLst/>
          </a:prstGeom>
          <a:noFill/>
          <a:ln w="9525" algn="ctr">
            <a:noFill/>
            <a:miter lim="800000"/>
            <a:headEnd/>
            <a:tailEnd/>
          </a:ln>
        </p:spPr>
        <p:txBody>
          <a:bodyPr lIns="0" tIns="0" rIns="0" bIns="0">
            <a:spAutoFit/>
          </a:bodyPr>
          <a:lstStyle/>
          <a:p>
            <a:pPr algn="ctr"/>
            <a:r>
              <a:rPr lang="en-US" altLang="ja-JP" sz="1600" dirty="0"/>
              <a:t>2021</a:t>
            </a:r>
            <a:r>
              <a:rPr lang="ja-JP" altLang="en-US" sz="1600" dirty="0"/>
              <a:t>年</a:t>
            </a:r>
            <a:r>
              <a:rPr lang="en-US" altLang="ja-JP" sz="1600" dirty="0"/>
              <a:t>12</a:t>
            </a:r>
            <a:r>
              <a:rPr lang="ja-JP" altLang="en-US" sz="1600" dirty="0"/>
              <a:t>月</a:t>
            </a:r>
            <a:r>
              <a:rPr lang="en-US" altLang="ja-JP" sz="1600" dirty="0"/>
              <a:t>7</a:t>
            </a:r>
            <a:r>
              <a:rPr lang="ja-JP" altLang="en-US" sz="1600" dirty="0"/>
              <a:t>日</a:t>
            </a:r>
            <a:endParaRPr lang="en-US" altLang="ja-JP" sz="1600" dirty="0"/>
          </a:p>
        </p:txBody>
      </p:sp>
      <p:sp>
        <p:nvSpPr>
          <p:cNvPr id="8" name="Rectangle 2">
            <a:extLst>
              <a:ext uri="{FF2B5EF4-FFF2-40B4-BE49-F238E27FC236}">
                <a16:creationId xmlns:a16="http://schemas.microsoft.com/office/drawing/2014/main" id="{72C73985-B893-4514-A813-6D6319DAA526}"/>
              </a:ext>
            </a:extLst>
          </p:cNvPr>
          <p:cNvSpPr>
            <a:spLocks noGrp="1" noChangeArrowheads="1"/>
          </p:cNvSpPr>
          <p:nvPr>
            <p:ph type="ctrTitle"/>
          </p:nvPr>
        </p:nvSpPr>
        <p:spPr>
          <a:xfrm>
            <a:off x="1762298" y="2302626"/>
            <a:ext cx="8678286" cy="1134687"/>
          </a:xfrm>
        </p:spPr>
        <p:txBody>
          <a:bodyPr/>
          <a:lstStyle/>
          <a:p>
            <a:pPr algn="ctr">
              <a:spcBef>
                <a:spcPts val="1200"/>
              </a:spcBef>
            </a:pPr>
            <a:r>
              <a:rPr lang="ja-JP" altLang="en-US" sz="3600" b="0" dirty="0"/>
              <a:t>第</a:t>
            </a:r>
            <a:r>
              <a:rPr lang="en-US" altLang="ja-JP" sz="3600" b="0" dirty="0"/>
              <a:t>25</a:t>
            </a:r>
            <a:r>
              <a:rPr lang="ja-JP" altLang="en-US" sz="3600" b="0" dirty="0"/>
              <a:t>回</a:t>
            </a:r>
            <a:br>
              <a:rPr lang="en-US" altLang="ja-JP" sz="3600" b="0" dirty="0"/>
            </a:br>
            <a:r>
              <a:rPr lang="ja-JP" altLang="en-US" sz="3600" b="0" dirty="0"/>
              <a:t>欧州における</a:t>
            </a:r>
            <a:r>
              <a:rPr lang="en-US" altLang="ja-JP" sz="3600" b="0" dirty="0"/>
              <a:t>UDI</a:t>
            </a:r>
            <a:r>
              <a:rPr lang="ja-JP" altLang="en-US" sz="3600" b="0" dirty="0"/>
              <a:t>規制</a:t>
            </a:r>
          </a:p>
        </p:txBody>
      </p:sp>
      <p:pic>
        <p:nvPicPr>
          <p:cNvPr id="5" name="図 4" descr="黒い背景に白い文字がある&#10;&#10;低い精度で自動的に生成された説明">
            <a:extLst>
              <a:ext uri="{FF2B5EF4-FFF2-40B4-BE49-F238E27FC236}">
                <a16:creationId xmlns:a16="http://schemas.microsoft.com/office/drawing/2014/main" id="{14DC22F2-9CA4-4604-A6D2-247767ED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76" y="40349"/>
            <a:ext cx="3269730" cy="1045984"/>
          </a:xfrm>
          <a:prstGeom prst="rect">
            <a:avLst/>
          </a:prstGeom>
        </p:spPr>
      </p:pic>
      <p:sp>
        <p:nvSpPr>
          <p:cNvPr id="9" name="Rectangle 2">
            <a:extLst>
              <a:ext uri="{FF2B5EF4-FFF2-40B4-BE49-F238E27FC236}">
                <a16:creationId xmlns:a16="http://schemas.microsoft.com/office/drawing/2014/main" id="{3E1EE716-9A7F-4E2B-9788-30AD3C5DE3E5}"/>
              </a:ext>
            </a:extLst>
          </p:cNvPr>
          <p:cNvSpPr txBox="1">
            <a:spLocks noChangeArrowheads="1"/>
          </p:cNvSpPr>
          <p:nvPr/>
        </p:nvSpPr>
        <p:spPr bwMode="auto">
          <a:xfrm>
            <a:off x="3144244" y="333947"/>
            <a:ext cx="8609215" cy="718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a:lstStyle>
          <a:p>
            <a:pPr>
              <a:spcBef>
                <a:spcPts val="1200"/>
              </a:spcBef>
            </a:pP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イーコンプライアンスの</a:t>
            </a:r>
            <a:r>
              <a:rPr lang="en-US" altLang="ja-JP"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YouTube</a:t>
            </a: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ライブ配信</a:t>
            </a:r>
          </a:p>
        </p:txBody>
      </p:sp>
    </p:spTree>
    <p:extLst>
      <p:ext uri="{BB962C8B-B14F-4D97-AF65-F5344CB8AC3E}">
        <p14:creationId xmlns:p14="http://schemas.microsoft.com/office/powerpoint/2010/main" val="3230668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キスト&#10;&#10;自動的に生成された説明">
            <a:extLst>
              <a:ext uri="{FF2B5EF4-FFF2-40B4-BE49-F238E27FC236}">
                <a16:creationId xmlns:a16="http://schemas.microsoft.com/office/drawing/2014/main" id="{EE05D3A2-8D7E-4F14-920B-B139E038A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7252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 objId="3"/>
        <p14:stopEvt time="35698"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3E5B103C-4DFA-4875-8245-EE38738F6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892029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8" objId="3"/>
        <p14:stopEvt time="17468"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カレンダー&#10;&#10;自動的に生成された説明">
            <a:extLst>
              <a:ext uri="{FF2B5EF4-FFF2-40B4-BE49-F238E27FC236}">
                <a16:creationId xmlns:a16="http://schemas.microsoft.com/office/drawing/2014/main" id="{11DC60F5-75AE-4E8E-8216-C55C67E3F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809368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23" objId="2"/>
        <p14:stopEvt time="47635"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QR コード&#10;&#10;自動的に生成された説明">
            <a:extLst>
              <a:ext uri="{FF2B5EF4-FFF2-40B4-BE49-F238E27FC236}">
                <a16:creationId xmlns:a16="http://schemas.microsoft.com/office/drawing/2014/main" id="{2653F9C5-1BB3-499A-8BED-7CE3F703A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29220A91-8481-47A8-81BF-4514A64E3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8942"/>
            <a:ext cx="1685762" cy="834009"/>
          </a:xfrm>
          <a:prstGeom prst="rect">
            <a:avLst/>
          </a:prstGeom>
        </p:spPr>
      </p:pic>
    </p:spTree>
    <p:extLst>
      <p:ext uri="{BB962C8B-B14F-4D97-AF65-F5344CB8AC3E}">
        <p14:creationId xmlns:p14="http://schemas.microsoft.com/office/powerpoint/2010/main" val="19763148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E180D4A7-C9FB-4DFB-919C-405C955672EB}">
      <p14:showEvtLst xmlns:p14="http://schemas.microsoft.com/office/powerpoint/2010/main">
        <p14:playEvt time="164" objId="5"/>
        <p14:stopEvt time="26020"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1180BEA7-7250-478B-B64A-AEEC1F8A5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図 4">
            <a:extLst>
              <a:ext uri="{FF2B5EF4-FFF2-40B4-BE49-F238E27FC236}">
                <a16:creationId xmlns:a16="http://schemas.microsoft.com/office/drawing/2014/main" id="{385BCBCB-B3FF-445A-A2C0-5DB9EEF53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29942"/>
            <a:ext cx="1787998" cy="884589"/>
          </a:xfrm>
          <a:prstGeom prst="rect">
            <a:avLst/>
          </a:prstGeom>
        </p:spPr>
      </p:pic>
    </p:spTree>
    <p:extLst>
      <p:ext uri="{BB962C8B-B14F-4D97-AF65-F5344CB8AC3E}">
        <p14:creationId xmlns:p14="http://schemas.microsoft.com/office/powerpoint/2010/main" val="361568845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10" objId="2"/>
        <p14:stopEvt time="31329"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QR コード&#10;&#10;自動的に生成された説明">
            <a:extLst>
              <a:ext uri="{FF2B5EF4-FFF2-40B4-BE49-F238E27FC236}">
                <a16:creationId xmlns:a16="http://schemas.microsoft.com/office/drawing/2014/main" id="{FCFBE210-96FD-48D1-BEB5-B8126B9EF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pic>
        <p:nvPicPr>
          <p:cNvPr id="7" name="図 6">
            <a:extLst>
              <a:ext uri="{FF2B5EF4-FFF2-40B4-BE49-F238E27FC236}">
                <a16:creationId xmlns:a16="http://schemas.microsoft.com/office/drawing/2014/main" id="{DC9DAF60-0DEE-4B4A-948A-826F50248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757" y="5747657"/>
            <a:ext cx="1056145" cy="522514"/>
          </a:xfrm>
          <a:prstGeom prst="rect">
            <a:avLst/>
          </a:prstGeom>
        </p:spPr>
      </p:pic>
      <p:pic>
        <p:nvPicPr>
          <p:cNvPr id="8" name="図 7">
            <a:extLst>
              <a:ext uri="{FF2B5EF4-FFF2-40B4-BE49-F238E27FC236}">
                <a16:creationId xmlns:a16="http://schemas.microsoft.com/office/drawing/2014/main" id="{DEEC7B4C-3C7B-4AB6-8259-A992FD9E0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329" y="5747657"/>
            <a:ext cx="1056145" cy="522514"/>
          </a:xfrm>
          <a:prstGeom prst="rect">
            <a:avLst/>
          </a:prstGeom>
        </p:spPr>
      </p:pic>
      <p:pic>
        <p:nvPicPr>
          <p:cNvPr id="10" name="図 9">
            <a:extLst>
              <a:ext uri="{FF2B5EF4-FFF2-40B4-BE49-F238E27FC236}">
                <a16:creationId xmlns:a16="http://schemas.microsoft.com/office/drawing/2014/main" id="{39857385-11BB-44E7-B0E7-B9EB36443D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851" y="4118091"/>
            <a:ext cx="3799115" cy="296331"/>
          </a:xfrm>
          <a:prstGeom prst="rect">
            <a:avLst/>
          </a:prstGeom>
        </p:spPr>
      </p:pic>
    </p:spTree>
    <p:extLst>
      <p:ext uri="{BB962C8B-B14F-4D97-AF65-F5344CB8AC3E}">
        <p14:creationId xmlns:p14="http://schemas.microsoft.com/office/powerpoint/2010/main" val="34263505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が含まれている画像&#10;&#10;自動的に生成された説明">
            <a:extLst>
              <a:ext uri="{FF2B5EF4-FFF2-40B4-BE49-F238E27FC236}">
                <a16:creationId xmlns:a16="http://schemas.microsoft.com/office/drawing/2014/main" id="{A014E153-F537-4AE2-B6FE-C5A448AA7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51CA5DDA-AAF0-461A-8249-DC44463580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29708" cy="664854"/>
          </a:xfrm>
          <a:prstGeom prst="rect">
            <a:avLst/>
          </a:prstGeom>
        </p:spPr>
      </p:pic>
    </p:spTree>
    <p:extLst>
      <p:ext uri="{BB962C8B-B14F-4D97-AF65-F5344CB8AC3E}">
        <p14:creationId xmlns:p14="http://schemas.microsoft.com/office/powerpoint/2010/main" val="337084949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1B43013A-772A-4E3D-ACDB-1BEA32DCE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729014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 objId="2"/>
        <p14:stopEvt time="19495"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BD98072E-8B8B-4E4B-B59B-8FE87C6D3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7B0A7AF8-90AB-42CD-9EC7-7B21A8731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7" y="5575374"/>
            <a:ext cx="2412698" cy="1193651"/>
          </a:xfrm>
          <a:prstGeom prst="rect">
            <a:avLst/>
          </a:prstGeom>
        </p:spPr>
      </p:pic>
    </p:spTree>
    <p:extLst>
      <p:ext uri="{BB962C8B-B14F-4D97-AF65-F5344CB8AC3E}">
        <p14:creationId xmlns:p14="http://schemas.microsoft.com/office/powerpoint/2010/main" val="15407434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189" objId="2"/>
        <p14:stopEvt time="26917"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7283280-F4BB-4879-97D4-1257F1884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7060652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8" objId="2"/>
        <p14:stopEvt time="43783"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b="1" i="0" dirty="0">
                <a:solidFill>
                  <a:srgbClr val="000000"/>
                </a:solidFill>
                <a:effectLst/>
                <a:latin typeface="Segoe UI" panose="020B0502040204020203" pitchFamily="34" charset="0"/>
              </a:rPr>
              <a:t>欧州における</a:t>
            </a:r>
            <a:r>
              <a:rPr lang="en-US" altLang="ja-JP" b="1" i="0" dirty="0">
                <a:solidFill>
                  <a:srgbClr val="000000"/>
                </a:solidFill>
                <a:effectLst/>
                <a:latin typeface="Segoe UI" panose="020B0502040204020203" pitchFamily="34" charset="0"/>
              </a:rPr>
              <a:t>UDI</a:t>
            </a:r>
            <a:r>
              <a:rPr lang="ja-JP" altLang="en-US" b="1" i="0" dirty="0">
                <a:solidFill>
                  <a:srgbClr val="000000"/>
                </a:solidFill>
                <a:effectLst/>
                <a:latin typeface="Segoe UI" panose="020B0502040204020203" pitchFamily="34" charset="0"/>
              </a:rPr>
              <a:t>規制</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684966"/>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2800" dirty="0"/>
              <a:t>MDCG</a:t>
            </a:r>
            <a:r>
              <a:rPr kumimoji="1" lang="ja-JP" altLang="en-US" sz="2800" dirty="0"/>
              <a:t>（</a:t>
            </a:r>
            <a:r>
              <a:rPr kumimoji="1" lang="en-US" altLang="ja-JP" sz="2800" dirty="0"/>
              <a:t>Medical Device Coordination Group</a:t>
            </a:r>
            <a:r>
              <a:rPr kumimoji="1" lang="ja-JP" altLang="en-US" sz="2800" dirty="0"/>
              <a:t>）は、</a:t>
            </a:r>
            <a:r>
              <a:rPr kumimoji="1" lang="en-US" altLang="ja-JP" sz="2800" dirty="0"/>
              <a:t>2021</a:t>
            </a:r>
            <a:r>
              <a:rPr kumimoji="1" lang="ja-JP" altLang="en-US" sz="2800" dirty="0"/>
              <a:t>年</a:t>
            </a:r>
            <a:r>
              <a:rPr kumimoji="1" lang="en-US" altLang="ja-JP" sz="2800" dirty="0"/>
              <a:t>7</a:t>
            </a:r>
            <a:r>
              <a:rPr kumimoji="1" lang="ja-JP" altLang="en-US" sz="2800" dirty="0"/>
              <a:t>月にガイダンス文書「</a:t>
            </a:r>
            <a:r>
              <a:rPr kumimoji="1" lang="en-US" altLang="ja-JP" sz="2800" dirty="0"/>
              <a:t>Guidance note integration of the UDI within an </a:t>
            </a:r>
            <a:r>
              <a:rPr kumimoji="1" lang="en-US" altLang="ja-JP" sz="2800" dirty="0" err="1"/>
              <a:t>organisation’s</a:t>
            </a:r>
            <a:r>
              <a:rPr kumimoji="1" lang="en-US" altLang="ja-JP" sz="2800" dirty="0"/>
              <a:t> quality management system</a:t>
            </a:r>
            <a:r>
              <a:rPr kumimoji="1" lang="ja-JP" altLang="en-US" sz="2800" dirty="0"/>
              <a:t>（</a:t>
            </a:r>
            <a:r>
              <a:rPr kumimoji="1" lang="en-US" altLang="ja-JP" sz="2800" dirty="0"/>
              <a:t>MDCG 2021-19 </a:t>
            </a:r>
            <a:r>
              <a:rPr kumimoji="1" lang="ja-JP" altLang="en-US" sz="2800" dirty="0"/>
              <a:t>）」を発出した。</a:t>
            </a:r>
            <a:endParaRPr kumimoji="1" lang="en-US" altLang="ja-JP" sz="2800" dirty="0"/>
          </a:p>
          <a:p>
            <a:pPr marL="544513" indent="-457200" eaLnBrk="1"/>
            <a:r>
              <a:rPr kumimoji="1" lang="ja-JP" altLang="en-US" sz="2800" dirty="0"/>
              <a:t>本ガイダンス文書は、製造業者が</a:t>
            </a:r>
            <a:r>
              <a:rPr kumimoji="1" lang="en-US" altLang="ja-JP" sz="2800" dirty="0"/>
              <a:t>UDI</a:t>
            </a:r>
            <a:r>
              <a:rPr kumimoji="1" lang="ja-JP" altLang="en-US" sz="2800" dirty="0"/>
              <a:t>システムをその</a:t>
            </a:r>
            <a:r>
              <a:rPr kumimoji="1" lang="en-US" altLang="ja-JP" sz="2800" dirty="0"/>
              <a:t>QMS</a:t>
            </a:r>
            <a:r>
              <a:rPr kumimoji="1" lang="ja-JP" altLang="en-US" sz="2800" dirty="0"/>
              <a:t>に取り入れる上での考慮事項について解説するものである。</a:t>
            </a:r>
          </a:p>
        </p:txBody>
      </p:sp>
    </p:spTree>
    <p:extLst>
      <p:ext uri="{BB962C8B-B14F-4D97-AF65-F5344CB8AC3E}">
        <p14:creationId xmlns:p14="http://schemas.microsoft.com/office/powerpoint/2010/main" val="2680194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D5747C85-3E3B-4C5D-BE38-99695616C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8C972D2F-2F8D-4992-8A9D-2EBEA500A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63" y="5486400"/>
            <a:ext cx="2031833" cy="1005223"/>
          </a:xfrm>
          <a:prstGeom prst="rect">
            <a:avLst/>
          </a:prstGeom>
        </p:spPr>
      </p:pic>
    </p:spTree>
    <p:extLst>
      <p:ext uri="{BB962C8B-B14F-4D97-AF65-F5344CB8AC3E}">
        <p14:creationId xmlns:p14="http://schemas.microsoft.com/office/powerpoint/2010/main" val="291766524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9" objId="2"/>
        <p14:stopEvt time="47057"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b="1" i="0" dirty="0">
                <a:solidFill>
                  <a:srgbClr val="000000"/>
                </a:solidFill>
                <a:effectLst/>
                <a:latin typeface="Segoe UI" panose="020B0502040204020203" pitchFamily="34" charset="0"/>
              </a:rPr>
              <a:t>欧州における</a:t>
            </a:r>
            <a:r>
              <a:rPr lang="en-US" altLang="ja-JP" b="1" i="0" dirty="0">
                <a:solidFill>
                  <a:srgbClr val="000000"/>
                </a:solidFill>
                <a:effectLst/>
                <a:latin typeface="Segoe UI" panose="020B0502040204020203" pitchFamily="34" charset="0"/>
              </a:rPr>
              <a:t>UDI</a:t>
            </a:r>
            <a:r>
              <a:rPr lang="ja-JP" altLang="en-US" b="1" i="0" dirty="0">
                <a:solidFill>
                  <a:srgbClr val="000000"/>
                </a:solidFill>
                <a:effectLst/>
                <a:latin typeface="Segoe UI" panose="020B0502040204020203" pitchFamily="34" charset="0"/>
              </a:rPr>
              <a:t>規制</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684966"/>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2800" dirty="0"/>
              <a:t>MDR</a:t>
            </a:r>
            <a:r>
              <a:rPr kumimoji="1" lang="ja-JP" altLang="en-US" sz="2800" dirty="0"/>
              <a:t>第</a:t>
            </a:r>
            <a:r>
              <a:rPr kumimoji="1" lang="en-US" altLang="ja-JP" sz="2800" dirty="0"/>
              <a:t>10</a:t>
            </a:r>
            <a:r>
              <a:rPr kumimoji="1" lang="ja-JP" altLang="en-US" sz="2800" dirty="0"/>
              <a:t>条（</a:t>
            </a:r>
            <a:r>
              <a:rPr kumimoji="1" lang="en-US" altLang="ja-JP" sz="2800" dirty="0"/>
              <a:t>9</a:t>
            </a:r>
            <a:r>
              <a:rPr kumimoji="1" lang="ja-JP" altLang="en-US" sz="2800" dirty="0"/>
              <a:t>）（</a:t>
            </a:r>
            <a:r>
              <a:rPr kumimoji="1" lang="en-US" altLang="ja-JP" sz="2800" dirty="0"/>
              <a:t>h</a:t>
            </a:r>
            <a:r>
              <a:rPr kumimoji="1" lang="ja-JP" altLang="en-US" sz="2800" dirty="0"/>
              <a:t>）および</a:t>
            </a:r>
            <a:r>
              <a:rPr kumimoji="1" lang="en-US" altLang="ja-JP" sz="2800" dirty="0"/>
              <a:t>IVDR</a:t>
            </a:r>
            <a:r>
              <a:rPr kumimoji="1" lang="ja-JP" altLang="en-US" sz="2800" dirty="0"/>
              <a:t>第</a:t>
            </a:r>
            <a:r>
              <a:rPr kumimoji="1" lang="en-US" altLang="ja-JP" sz="2800" dirty="0"/>
              <a:t>10</a:t>
            </a:r>
            <a:r>
              <a:rPr kumimoji="1" lang="ja-JP" altLang="en-US" sz="2800" dirty="0"/>
              <a:t>条（</a:t>
            </a:r>
            <a:r>
              <a:rPr kumimoji="1" lang="en-US" altLang="ja-JP" sz="2800" dirty="0"/>
              <a:t>8</a:t>
            </a:r>
            <a:r>
              <a:rPr kumimoji="1" lang="ja-JP" altLang="en-US" sz="2800" dirty="0"/>
              <a:t>）（</a:t>
            </a:r>
            <a:r>
              <a:rPr kumimoji="1" lang="en-US" altLang="ja-JP" sz="2800" dirty="0"/>
              <a:t>h</a:t>
            </a:r>
            <a:r>
              <a:rPr kumimoji="1" lang="ja-JP" altLang="en-US" sz="2800" dirty="0"/>
              <a:t>）は「機器に割り当てられた</a:t>
            </a:r>
            <a:r>
              <a:rPr kumimoji="1" lang="en-US" altLang="ja-JP" sz="2800" dirty="0"/>
              <a:t>UDI</a:t>
            </a:r>
            <a:r>
              <a:rPr kumimoji="1" lang="ja-JP" altLang="en-US" sz="2800" dirty="0"/>
              <a:t>の確認および</a:t>
            </a:r>
            <a:r>
              <a:rPr kumimoji="1" lang="en-US" altLang="ja-JP" sz="2800" dirty="0"/>
              <a:t>EUDAMED</a:t>
            </a:r>
            <a:r>
              <a:rPr kumimoji="1" lang="ja-JP" altLang="en-US" sz="2800" dirty="0"/>
              <a:t>に登録された情報の一貫性および妥当性の保証」を製造業者等の品質マネジメントシステム（</a:t>
            </a:r>
            <a:r>
              <a:rPr kumimoji="1" lang="en-US" altLang="ja-JP" sz="2800" dirty="0"/>
              <a:t>QMS</a:t>
            </a:r>
            <a:r>
              <a:rPr kumimoji="1" lang="ja-JP" altLang="en-US" sz="2800" dirty="0"/>
              <a:t>）に組み入れ、対応しなければならない旨規定している。</a:t>
            </a:r>
          </a:p>
          <a:p>
            <a:pPr marL="544513" indent="-457200" eaLnBrk="1"/>
            <a:r>
              <a:rPr kumimoji="1" lang="ja-JP" altLang="en-US" sz="2800" dirty="0"/>
              <a:t>本ガイダンス文書は製造業者等が上記の義務を果たすためのガイダンスを提供することを目的としている。</a:t>
            </a:r>
          </a:p>
        </p:txBody>
      </p:sp>
    </p:spTree>
    <p:extLst>
      <p:ext uri="{BB962C8B-B14F-4D97-AF65-F5344CB8AC3E}">
        <p14:creationId xmlns:p14="http://schemas.microsoft.com/office/powerpoint/2010/main" val="412615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b="1" i="0" dirty="0">
                <a:solidFill>
                  <a:srgbClr val="000000"/>
                </a:solidFill>
                <a:effectLst/>
                <a:latin typeface="Segoe UI" panose="020B0502040204020203" pitchFamily="34" charset="0"/>
              </a:rPr>
              <a:t>欧州における</a:t>
            </a:r>
            <a:r>
              <a:rPr lang="en-US" altLang="ja-JP" b="1" i="0" dirty="0">
                <a:solidFill>
                  <a:srgbClr val="000000"/>
                </a:solidFill>
                <a:effectLst/>
                <a:latin typeface="Segoe UI" panose="020B0502040204020203" pitchFamily="34" charset="0"/>
              </a:rPr>
              <a:t>UDI</a:t>
            </a:r>
            <a:r>
              <a:rPr lang="ja-JP" altLang="en-US" b="1" i="0" dirty="0">
                <a:solidFill>
                  <a:srgbClr val="000000"/>
                </a:solidFill>
                <a:effectLst/>
                <a:latin typeface="Segoe UI" panose="020B0502040204020203" pitchFamily="34" charset="0"/>
              </a:rPr>
              <a:t>規制</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11585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2800" dirty="0"/>
              <a:t>UDI</a:t>
            </a:r>
            <a:r>
              <a:rPr kumimoji="1" lang="ja-JP" altLang="en-US" sz="2800" dirty="0"/>
              <a:t>（</a:t>
            </a:r>
            <a:r>
              <a:rPr kumimoji="1" lang="en-US" altLang="ja-JP" sz="2800" dirty="0"/>
              <a:t>UDI-DI</a:t>
            </a:r>
            <a:r>
              <a:rPr kumimoji="1" lang="ja-JP" altLang="en-US" sz="2800" dirty="0"/>
              <a:t>＋</a:t>
            </a:r>
            <a:r>
              <a:rPr kumimoji="1" lang="en-US" altLang="ja-JP" sz="2800" dirty="0"/>
              <a:t>UDI-PI</a:t>
            </a:r>
            <a:r>
              <a:rPr kumimoji="1" lang="ja-JP" altLang="en-US" sz="2800" dirty="0"/>
              <a:t>）および基本</a:t>
            </a:r>
            <a:r>
              <a:rPr kumimoji="1" lang="en-US" altLang="ja-JP" sz="2800" dirty="0"/>
              <a:t>UDI-DI</a:t>
            </a:r>
            <a:r>
              <a:rPr kumimoji="1" lang="ja-JP" altLang="en-US" sz="2800" dirty="0"/>
              <a:t>の割り当て、ならびに</a:t>
            </a:r>
            <a:r>
              <a:rPr kumimoji="1" lang="en-US" altLang="ja-JP" sz="2800" dirty="0"/>
              <a:t>UDI</a:t>
            </a:r>
            <a:r>
              <a:rPr kumimoji="1" lang="ja-JP" altLang="en-US" sz="2800" dirty="0"/>
              <a:t>関連情報の管理は、他の多くのライフサイクル</a:t>
            </a:r>
            <a:r>
              <a:rPr kumimoji="1" lang="en-US" altLang="ja-JP" sz="2800" dirty="0"/>
              <a:t>QMS</a:t>
            </a:r>
            <a:r>
              <a:rPr kumimoji="1" lang="ja-JP" altLang="en-US" sz="2800" dirty="0"/>
              <a:t>プロセスに影響を与える可能性がある。</a:t>
            </a:r>
          </a:p>
          <a:p>
            <a:pPr marL="544513" indent="-457200" eaLnBrk="1"/>
            <a:r>
              <a:rPr kumimoji="1" lang="en-US" altLang="ja-JP" sz="2800" dirty="0"/>
              <a:t>UDI</a:t>
            </a:r>
            <a:r>
              <a:rPr kumimoji="1" lang="ja-JP" altLang="en-US" sz="2800" dirty="0"/>
              <a:t>システムに関する規制への準拠を確実にするための正しい評価</a:t>
            </a:r>
            <a:r>
              <a:rPr kumimoji="1" lang="en-US" altLang="ja-JP" sz="2800" dirty="0"/>
              <a:t>/</a:t>
            </a:r>
            <a:r>
              <a:rPr kumimoji="1" lang="ja-JP" altLang="en-US" sz="2800" dirty="0"/>
              <a:t>決定が行われ、適切な文書化された証拠が作成されるようにするための手段として、製造業者は</a:t>
            </a:r>
            <a:r>
              <a:rPr kumimoji="1" lang="en-US" altLang="ja-JP" sz="2800" dirty="0"/>
              <a:t>UDI</a:t>
            </a:r>
            <a:r>
              <a:rPr kumimoji="1" lang="ja-JP" altLang="en-US" sz="2800" dirty="0"/>
              <a:t>実装のための計画を確立し、</a:t>
            </a:r>
            <a:r>
              <a:rPr kumimoji="1" lang="en-US" altLang="ja-JP" sz="2800" dirty="0"/>
              <a:t>QMS</a:t>
            </a:r>
            <a:r>
              <a:rPr kumimoji="1" lang="ja-JP" altLang="en-US" sz="2800" dirty="0"/>
              <a:t>で規定した適切な手段を用いることができる。</a:t>
            </a:r>
          </a:p>
        </p:txBody>
      </p:sp>
    </p:spTree>
    <p:extLst>
      <p:ext uri="{BB962C8B-B14F-4D97-AF65-F5344CB8AC3E}">
        <p14:creationId xmlns:p14="http://schemas.microsoft.com/office/powerpoint/2010/main" val="3733236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b="1" i="0" dirty="0">
                <a:solidFill>
                  <a:srgbClr val="000000"/>
                </a:solidFill>
                <a:effectLst/>
                <a:latin typeface="Segoe UI" panose="020B0502040204020203" pitchFamily="34" charset="0"/>
              </a:rPr>
              <a:t>欧州における</a:t>
            </a:r>
            <a:r>
              <a:rPr lang="en-US" altLang="ja-JP" b="1" i="0" dirty="0">
                <a:solidFill>
                  <a:srgbClr val="000000"/>
                </a:solidFill>
                <a:effectLst/>
                <a:latin typeface="Segoe UI" panose="020B0502040204020203" pitchFamily="34" charset="0"/>
              </a:rPr>
              <a:t>UDI</a:t>
            </a:r>
            <a:r>
              <a:rPr lang="ja-JP" altLang="en-US" b="1" i="0" dirty="0">
                <a:solidFill>
                  <a:srgbClr val="000000"/>
                </a:solidFill>
                <a:effectLst/>
                <a:latin typeface="Segoe UI" panose="020B0502040204020203" pitchFamily="34" charset="0"/>
              </a:rPr>
              <a:t>規制</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5368777"/>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2800" dirty="0"/>
              <a:t>本ガイダンス文書では、</a:t>
            </a:r>
            <a:r>
              <a:rPr kumimoji="1" lang="en-US" altLang="ja-JP" sz="2800" dirty="0"/>
              <a:t>QMS</a:t>
            </a:r>
            <a:r>
              <a:rPr kumimoji="1" lang="ja-JP" altLang="en-US" sz="2800" dirty="0"/>
              <a:t>に</a:t>
            </a:r>
            <a:r>
              <a:rPr kumimoji="1" lang="en-US" altLang="ja-JP" sz="2800" dirty="0"/>
              <a:t>UDI</a:t>
            </a:r>
            <a:r>
              <a:rPr kumimoji="1" lang="ja-JP" altLang="en-US" sz="2800" dirty="0"/>
              <a:t>の義務を取り入れる上で検討すべき事項として、以下に関する説明を提供している。</a:t>
            </a:r>
          </a:p>
          <a:p>
            <a:pPr marL="544513" indent="352425" eaLnBrk="1">
              <a:buClr>
                <a:srgbClr val="FF0000"/>
              </a:buClr>
              <a:buFont typeface="Wingdings" panose="05000000000000000000" pitchFamily="2" charset="2"/>
              <a:buChar char="l"/>
            </a:pPr>
            <a:r>
              <a:rPr kumimoji="1" lang="ja-JP" altLang="en-US" dirty="0"/>
              <a:t>設計開発</a:t>
            </a:r>
          </a:p>
          <a:p>
            <a:pPr marL="544513" indent="352425" eaLnBrk="1">
              <a:buClr>
                <a:srgbClr val="FF0000"/>
              </a:buClr>
              <a:buFont typeface="Wingdings" panose="05000000000000000000" pitchFamily="2" charset="2"/>
              <a:buChar char="l"/>
            </a:pPr>
            <a:r>
              <a:rPr kumimoji="1" lang="ja-JP" altLang="en-US" dirty="0"/>
              <a:t>製品の文書および保持</a:t>
            </a:r>
          </a:p>
          <a:p>
            <a:pPr marL="544513" indent="352425" eaLnBrk="1">
              <a:buClr>
                <a:srgbClr val="FF0000"/>
              </a:buClr>
              <a:buFont typeface="Wingdings" panose="05000000000000000000" pitchFamily="2" charset="2"/>
              <a:buChar char="l"/>
            </a:pPr>
            <a:r>
              <a:rPr kumimoji="1" lang="ja-JP" altLang="en-US" dirty="0"/>
              <a:t>製造</a:t>
            </a:r>
          </a:p>
          <a:p>
            <a:pPr marL="544513" indent="352425" eaLnBrk="1">
              <a:buClr>
                <a:srgbClr val="FF0000"/>
              </a:buClr>
              <a:buFont typeface="Wingdings" panose="05000000000000000000" pitchFamily="2" charset="2"/>
              <a:buChar char="l"/>
            </a:pPr>
            <a:r>
              <a:rPr kumimoji="1" lang="ja-JP" altLang="en-US" dirty="0"/>
              <a:t>重大なインシデントおよび市場安全性是正措置</a:t>
            </a:r>
          </a:p>
          <a:p>
            <a:pPr marL="544513" indent="352425" eaLnBrk="1">
              <a:buClr>
                <a:srgbClr val="FF0000"/>
              </a:buClr>
              <a:buFont typeface="Wingdings" panose="05000000000000000000" pitchFamily="2" charset="2"/>
              <a:buChar char="l"/>
            </a:pPr>
            <a:r>
              <a:rPr kumimoji="1" lang="ja-JP" altLang="en-US" dirty="0"/>
              <a:t>購買管理</a:t>
            </a:r>
          </a:p>
          <a:p>
            <a:pPr marL="544513" indent="352425" eaLnBrk="1">
              <a:buClr>
                <a:srgbClr val="FF0000"/>
              </a:buClr>
              <a:buFont typeface="Wingdings" panose="05000000000000000000" pitchFamily="2" charset="2"/>
              <a:buChar char="l"/>
            </a:pPr>
            <a:r>
              <a:rPr kumimoji="1" lang="ja-JP" altLang="en-US" dirty="0"/>
              <a:t>文書化および記録</a:t>
            </a:r>
          </a:p>
          <a:p>
            <a:pPr marL="544513" indent="352425" eaLnBrk="1">
              <a:buClr>
                <a:srgbClr val="FF0000"/>
              </a:buClr>
              <a:buFont typeface="Wingdings" panose="05000000000000000000" pitchFamily="2" charset="2"/>
              <a:buChar char="l"/>
            </a:pPr>
            <a:r>
              <a:rPr kumimoji="1" lang="en-US" altLang="ja-JP" dirty="0"/>
              <a:t>ERP</a:t>
            </a:r>
          </a:p>
          <a:p>
            <a:pPr marL="544513" indent="352425" eaLnBrk="1">
              <a:buClr>
                <a:srgbClr val="FF0000"/>
              </a:buClr>
              <a:buFont typeface="Wingdings" panose="05000000000000000000" pitchFamily="2" charset="2"/>
              <a:buChar char="l"/>
            </a:pPr>
            <a:r>
              <a:rPr kumimoji="1" lang="en-US" altLang="ja-JP" dirty="0"/>
              <a:t>EUDAMED</a:t>
            </a:r>
            <a:r>
              <a:rPr kumimoji="1" lang="ja-JP" altLang="en-US" dirty="0"/>
              <a:t>データベースへの</a:t>
            </a:r>
            <a:r>
              <a:rPr kumimoji="1" lang="en-US" altLang="ja-JP" dirty="0"/>
              <a:t>UDI</a:t>
            </a:r>
            <a:r>
              <a:rPr kumimoji="1" lang="ja-JP" altLang="en-US" dirty="0"/>
              <a:t>データの提供</a:t>
            </a:r>
          </a:p>
          <a:p>
            <a:pPr marL="544513" indent="-457200" eaLnBrk="1"/>
            <a:r>
              <a:rPr kumimoji="1" lang="ja-JP" altLang="en-US" sz="2800" dirty="0"/>
              <a:t>また、付属書（</a:t>
            </a:r>
            <a:r>
              <a:rPr kumimoji="1" lang="en-US" altLang="ja-JP" sz="2800" dirty="0"/>
              <a:t>Annex</a:t>
            </a:r>
            <a:r>
              <a:rPr kumimoji="1" lang="ja-JP" altLang="en-US" sz="2800" dirty="0"/>
              <a:t>）において、</a:t>
            </a:r>
            <a:r>
              <a:rPr kumimoji="1" lang="en-US" altLang="ja-JP" sz="2800" dirty="0"/>
              <a:t>QMS</a:t>
            </a:r>
            <a:r>
              <a:rPr kumimoji="1" lang="ja-JP" altLang="en-US" sz="2800" dirty="0"/>
              <a:t>に</a:t>
            </a:r>
            <a:r>
              <a:rPr kumimoji="1" lang="en-US" altLang="ja-JP" sz="2800" dirty="0"/>
              <a:t>UDI</a:t>
            </a:r>
            <a:r>
              <a:rPr kumimoji="1" lang="ja-JP" altLang="en-US" sz="2800" dirty="0"/>
              <a:t>の実装に係るプロセスを取り入れるための具体的な考慮事項や、</a:t>
            </a:r>
            <a:r>
              <a:rPr kumimoji="1" lang="en-US" altLang="ja-JP" sz="2800" dirty="0"/>
              <a:t>UDI</a:t>
            </a:r>
            <a:r>
              <a:rPr kumimoji="1" lang="ja-JP" altLang="en-US" sz="2800" dirty="0"/>
              <a:t>実施計画の例が示されている。</a:t>
            </a:r>
          </a:p>
        </p:txBody>
      </p:sp>
    </p:spTree>
    <p:extLst>
      <p:ext uri="{BB962C8B-B14F-4D97-AF65-F5344CB8AC3E}">
        <p14:creationId xmlns:p14="http://schemas.microsoft.com/office/powerpoint/2010/main" val="1465853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b="1" i="0" dirty="0">
                <a:solidFill>
                  <a:srgbClr val="666666"/>
                </a:solidFill>
                <a:effectLst/>
                <a:latin typeface="Verdana" panose="020B0604030504040204" pitchFamily="34" charset="0"/>
              </a:rPr>
              <a:t>目次</a:t>
            </a:r>
            <a:endParaRPr lang="ja-JP" altLang="en-US" b="1" i="0" dirty="0">
              <a:solidFill>
                <a:srgbClr val="000000"/>
              </a:solidFill>
              <a:effectLst/>
              <a:latin typeface="Segoe UI" panose="020B0502040204020203" pitchFamily="34" charset="0"/>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667047"/>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430213" indent="-342900" eaLnBrk="1">
              <a:buFont typeface="Wingdings" panose="05000000000000000000" pitchFamily="2" charset="2"/>
              <a:buChar char="l"/>
            </a:pPr>
            <a:r>
              <a:rPr kumimoji="1" lang="en-US" altLang="ja-JP" dirty="0"/>
              <a:t>Introduction</a:t>
            </a:r>
            <a:r>
              <a:rPr kumimoji="1" lang="ja-JP" altLang="en-US" dirty="0"/>
              <a:t>（導入）</a:t>
            </a:r>
          </a:p>
          <a:p>
            <a:pPr marL="430213" indent="-342900" eaLnBrk="1">
              <a:buFont typeface="Wingdings" panose="05000000000000000000" pitchFamily="2" charset="2"/>
              <a:buChar char="l"/>
            </a:pPr>
            <a:r>
              <a:rPr kumimoji="1" lang="en-US" altLang="ja-JP" dirty="0"/>
              <a:t>Integration of UDI in the Quality Management System </a:t>
            </a:r>
            <a:r>
              <a:rPr kumimoji="1" lang="ja-JP" altLang="en-US" dirty="0"/>
              <a:t>品質マネジメントシステムへの</a:t>
            </a:r>
            <a:r>
              <a:rPr kumimoji="1" lang="en-US" altLang="ja-JP" dirty="0"/>
              <a:t>UDI</a:t>
            </a:r>
            <a:r>
              <a:rPr kumimoji="1" lang="ja-JP" altLang="en-US" dirty="0"/>
              <a:t>の組み込み</a:t>
            </a:r>
          </a:p>
          <a:p>
            <a:pPr marL="430213" indent="-342900" eaLnBrk="1">
              <a:buFont typeface="Wingdings" panose="05000000000000000000" pitchFamily="2" charset="2"/>
              <a:buChar char="l"/>
            </a:pPr>
            <a:r>
              <a:rPr kumimoji="1" lang="en-US" altLang="ja-JP" dirty="0"/>
              <a:t>Design and Development </a:t>
            </a:r>
            <a:r>
              <a:rPr kumimoji="1" lang="ja-JP" altLang="en-US" dirty="0"/>
              <a:t>設計および開発</a:t>
            </a:r>
          </a:p>
          <a:p>
            <a:pPr marL="430213" indent="-342900" eaLnBrk="1">
              <a:buFont typeface="Wingdings" panose="05000000000000000000" pitchFamily="2" charset="2"/>
              <a:buChar char="l"/>
            </a:pPr>
            <a:r>
              <a:rPr kumimoji="1" lang="en-US" altLang="ja-JP" dirty="0"/>
              <a:t>Product documentation and retention </a:t>
            </a:r>
            <a:r>
              <a:rPr kumimoji="1" lang="ja-JP" altLang="en-US" dirty="0"/>
              <a:t>製品の文書および保持</a:t>
            </a:r>
          </a:p>
          <a:p>
            <a:pPr marL="430213" indent="-342900" eaLnBrk="1">
              <a:buFont typeface="Wingdings" panose="05000000000000000000" pitchFamily="2" charset="2"/>
              <a:buChar char="l"/>
            </a:pPr>
            <a:r>
              <a:rPr kumimoji="1" lang="en-US" altLang="ja-JP" dirty="0"/>
              <a:t>Production and process</a:t>
            </a:r>
            <a:r>
              <a:rPr kumimoji="1" lang="ja-JP" altLang="en-US" dirty="0"/>
              <a:t>　製造およびプロセス</a:t>
            </a:r>
          </a:p>
          <a:p>
            <a:pPr marL="430213" indent="-342900" eaLnBrk="1">
              <a:buFont typeface="Wingdings" panose="05000000000000000000" pitchFamily="2" charset="2"/>
              <a:buChar char="l"/>
            </a:pPr>
            <a:r>
              <a:rPr kumimoji="1" lang="en-US" altLang="ja-JP" dirty="0"/>
              <a:t>Serious incidents and field safety corrective actions </a:t>
            </a:r>
            <a:r>
              <a:rPr kumimoji="1" lang="ja-JP" altLang="en-US" dirty="0"/>
              <a:t>重大なインシデントおよび市場安全性是正措置</a:t>
            </a:r>
          </a:p>
          <a:p>
            <a:pPr marL="430213" indent="-342900" eaLnBrk="1">
              <a:buFont typeface="Wingdings" panose="05000000000000000000" pitchFamily="2" charset="2"/>
              <a:buChar char="l"/>
            </a:pPr>
            <a:r>
              <a:rPr kumimoji="1" lang="en-US" altLang="ja-JP" dirty="0"/>
              <a:t>Purchasing controls </a:t>
            </a:r>
            <a:r>
              <a:rPr kumimoji="1" lang="ja-JP" altLang="en-US" dirty="0"/>
              <a:t>購買管理</a:t>
            </a:r>
          </a:p>
          <a:p>
            <a:pPr marL="430213" indent="-342900" eaLnBrk="1">
              <a:buFont typeface="Wingdings" panose="05000000000000000000" pitchFamily="2" charset="2"/>
              <a:buChar char="l"/>
            </a:pPr>
            <a:r>
              <a:rPr kumimoji="1" lang="en-US" altLang="ja-JP" dirty="0"/>
              <a:t>Documentation and records </a:t>
            </a:r>
            <a:r>
              <a:rPr kumimoji="1" lang="ja-JP" altLang="en-US" dirty="0"/>
              <a:t>文書化および記録</a:t>
            </a:r>
          </a:p>
          <a:p>
            <a:pPr marL="430213" indent="-342900" eaLnBrk="1">
              <a:buFont typeface="Wingdings" panose="05000000000000000000" pitchFamily="2" charset="2"/>
              <a:buChar char="l"/>
            </a:pPr>
            <a:r>
              <a:rPr kumimoji="1" lang="en-US" altLang="ja-JP" dirty="0"/>
              <a:t>Enterprise Resource Planning </a:t>
            </a:r>
            <a:r>
              <a:rPr kumimoji="1" lang="ja-JP" altLang="en-US" dirty="0"/>
              <a:t>エンタープライズリソースプランニング</a:t>
            </a:r>
          </a:p>
        </p:txBody>
      </p:sp>
    </p:spTree>
    <p:extLst>
      <p:ext uri="{BB962C8B-B14F-4D97-AF65-F5344CB8AC3E}">
        <p14:creationId xmlns:p14="http://schemas.microsoft.com/office/powerpoint/2010/main" val="3999401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b="1" i="0" dirty="0">
                <a:solidFill>
                  <a:srgbClr val="666666"/>
                </a:solidFill>
                <a:effectLst/>
                <a:latin typeface="Verdana" panose="020B0604030504040204" pitchFamily="34" charset="0"/>
              </a:rPr>
              <a:t>目次</a:t>
            </a:r>
            <a:endParaRPr lang="ja-JP" altLang="en-US" b="1" i="0" dirty="0">
              <a:solidFill>
                <a:srgbClr val="000000"/>
              </a:solidFill>
              <a:effectLst/>
              <a:latin typeface="Segoe UI" panose="020B0502040204020203" pitchFamily="34" charset="0"/>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667047"/>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430213" indent="-342900" eaLnBrk="1">
              <a:buFont typeface="Wingdings" panose="05000000000000000000" pitchFamily="2" charset="2"/>
              <a:buChar char="l"/>
            </a:pPr>
            <a:r>
              <a:rPr kumimoji="1" lang="en-US" altLang="ja-JP" dirty="0"/>
              <a:t>UDI data to be provided to EUDAMED database EUDAMED</a:t>
            </a:r>
            <a:r>
              <a:rPr kumimoji="1" lang="ja-JP" altLang="en-US" dirty="0"/>
              <a:t>データベースに提供される</a:t>
            </a:r>
            <a:r>
              <a:rPr kumimoji="1" lang="en-US" altLang="ja-JP" dirty="0"/>
              <a:t>UDI</a:t>
            </a:r>
            <a:r>
              <a:rPr kumimoji="1" lang="ja-JP" altLang="en-US" dirty="0"/>
              <a:t>データ</a:t>
            </a:r>
          </a:p>
          <a:p>
            <a:pPr marL="430213" indent="-342900" eaLnBrk="1">
              <a:buFont typeface="Wingdings" panose="05000000000000000000" pitchFamily="2" charset="2"/>
              <a:buChar char="l"/>
            </a:pPr>
            <a:r>
              <a:rPr kumimoji="1" lang="en-US" altLang="ja-JP" dirty="0"/>
              <a:t>Appendix I – QMS process implementing UDI at the manufacturer’s site </a:t>
            </a:r>
            <a:r>
              <a:rPr kumimoji="1" lang="ja-JP" altLang="en-US" dirty="0"/>
              <a:t>製造業者のサイトで</a:t>
            </a:r>
            <a:r>
              <a:rPr kumimoji="1" lang="en-US" altLang="ja-JP" dirty="0"/>
              <a:t>UDI</a:t>
            </a:r>
            <a:r>
              <a:rPr kumimoji="1" lang="ja-JP" altLang="en-US" dirty="0"/>
              <a:t>を実装する</a:t>
            </a:r>
            <a:r>
              <a:rPr kumimoji="1" lang="en-US" altLang="ja-JP" dirty="0"/>
              <a:t>QMS</a:t>
            </a:r>
            <a:r>
              <a:rPr kumimoji="1" lang="ja-JP" altLang="en-US" dirty="0"/>
              <a:t>プロセス</a:t>
            </a:r>
          </a:p>
          <a:p>
            <a:pPr marL="430213" indent="-342900" eaLnBrk="1">
              <a:buFont typeface="Wingdings" panose="05000000000000000000" pitchFamily="2" charset="2"/>
              <a:buChar char="l"/>
            </a:pPr>
            <a:r>
              <a:rPr kumimoji="1" lang="en-US" altLang="ja-JP" dirty="0"/>
              <a:t>Plan for product traceability </a:t>
            </a:r>
            <a:r>
              <a:rPr kumimoji="1" lang="ja-JP" altLang="en-US" dirty="0"/>
              <a:t>製品のトレーサビリティの計画</a:t>
            </a:r>
          </a:p>
          <a:p>
            <a:pPr marL="430213" indent="-342900" eaLnBrk="1">
              <a:buFont typeface="Wingdings" panose="05000000000000000000" pitchFamily="2" charset="2"/>
              <a:buChar char="l"/>
            </a:pPr>
            <a:r>
              <a:rPr kumimoji="1" lang="en-US" altLang="ja-JP" dirty="0"/>
              <a:t>UDI assignment process UDI</a:t>
            </a:r>
            <a:r>
              <a:rPr kumimoji="1" lang="ja-JP" altLang="en-US" dirty="0"/>
              <a:t>の割り当てプロセス</a:t>
            </a:r>
          </a:p>
          <a:p>
            <a:pPr marL="430213" indent="-342900" eaLnBrk="1">
              <a:buFont typeface="Wingdings" panose="05000000000000000000" pitchFamily="2" charset="2"/>
              <a:buChar char="l"/>
            </a:pPr>
            <a:r>
              <a:rPr kumimoji="1" lang="en-US" altLang="ja-JP" dirty="0"/>
              <a:t>Placing UDI Carrier and direct marking UDI</a:t>
            </a:r>
            <a:r>
              <a:rPr kumimoji="1" lang="ja-JP" altLang="en-US" dirty="0"/>
              <a:t>キャリアの配置とダイレクトマーキング</a:t>
            </a:r>
          </a:p>
          <a:p>
            <a:pPr marL="430213" indent="-342900" eaLnBrk="1">
              <a:buFont typeface="Wingdings" panose="05000000000000000000" pitchFamily="2" charset="2"/>
              <a:buChar char="l"/>
            </a:pPr>
            <a:r>
              <a:rPr kumimoji="1" lang="en-US" altLang="ja-JP" dirty="0"/>
              <a:t>UDI linkage to applicable quality records </a:t>
            </a:r>
            <a:r>
              <a:rPr kumimoji="1" lang="ja-JP" altLang="en-US" dirty="0"/>
              <a:t>該当する品質記録への</a:t>
            </a:r>
            <a:r>
              <a:rPr kumimoji="1" lang="en-US" altLang="ja-JP" dirty="0"/>
              <a:t>UDI</a:t>
            </a:r>
            <a:r>
              <a:rPr kumimoji="1" lang="ja-JP" altLang="en-US" dirty="0"/>
              <a:t>のリンク</a:t>
            </a:r>
          </a:p>
          <a:p>
            <a:pPr marL="430213" indent="-342900" eaLnBrk="1">
              <a:buFont typeface="Wingdings" panose="05000000000000000000" pitchFamily="2" charset="2"/>
              <a:buChar char="l"/>
            </a:pPr>
            <a:r>
              <a:rPr kumimoji="1" lang="en-US" altLang="ja-JP" dirty="0"/>
              <a:t>UDI information in EUDAMED </a:t>
            </a:r>
            <a:r>
              <a:rPr kumimoji="1" lang="en-US" altLang="ja-JP" dirty="0" err="1"/>
              <a:t>EUDAMED</a:t>
            </a:r>
            <a:r>
              <a:rPr kumimoji="1" lang="ja-JP" altLang="en-US" dirty="0"/>
              <a:t>における</a:t>
            </a:r>
            <a:r>
              <a:rPr kumimoji="1" lang="en-US" altLang="ja-JP" dirty="0"/>
              <a:t>UDI</a:t>
            </a:r>
            <a:r>
              <a:rPr kumimoji="1" lang="ja-JP" altLang="en-US" dirty="0"/>
              <a:t>の情報</a:t>
            </a:r>
          </a:p>
          <a:p>
            <a:pPr marL="430213" indent="-342900" eaLnBrk="1">
              <a:buFont typeface="Wingdings" panose="05000000000000000000" pitchFamily="2" charset="2"/>
              <a:buChar char="l"/>
            </a:pPr>
            <a:r>
              <a:rPr kumimoji="1" lang="en-US" altLang="ja-JP" dirty="0"/>
              <a:t>Appendix II – Example of a UDI implementation plan UDI</a:t>
            </a:r>
            <a:r>
              <a:rPr kumimoji="1" lang="ja-JP" altLang="en-US" dirty="0"/>
              <a:t>実施計画の例</a:t>
            </a:r>
          </a:p>
          <a:p>
            <a:pPr marL="430213" indent="-342900" eaLnBrk="1">
              <a:buFont typeface="Wingdings" panose="05000000000000000000" pitchFamily="2" charset="2"/>
              <a:buChar char="l"/>
            </a:pPr>
            <a:r>
              <a:rPr kumimoji="1" lang="en-US" altLang="ja-JP" dirty="0"/>
              <a:t>Auditing the implementation of the UDI system UDI</a:t>
            </a:r>
            <a:r>
              <a:rPr kumimoji="1" lang="ja-JP" altLang="en-US" dirty="0"/>
              <a:t>システムの実装の監査</a:t>
            </a:r>
          </a:p>
        </p:txBody>
      </p:sp>
    </p:spTree>
    <p:extLst>
      <p:ext uri="{BB962C8B-B14F-4D97-AF65-F5344CB8AC3E}">
        <p14:creationId xmlns:p14="http://schemas.microsoft.com/office/powerpoint/2010/main" val="391317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LOGO"/>
          <p:cNvPicPr>
            <a:picLocks noChangeAspect="1" noChangeArrowheads="1"/>
          </p:cNvPicPr>
          <p:nvPr/>
        </p:nvPicPr>
        <p:blipFill>
          <a:blip r:embed="rId2" cstate="print"/>
          <a:srcRect/>
          <a:stretch>
            <a:fillRect/>
          </a:stretch>
        </p:blipFill>
        <p:spPr bwMode="auto">
          <a:xfrm>
            <a:off x="3222625" y="2187575"/>
            <a:ext cx="5746750" cy="2865438"/>
          </a:xfrm>
          <a:prstGeom prst="rect">
            <a:avLst/>
          </a:prstGeom>
          <a:noFill/>
          <a:ln w="9525">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10;&#10;自動的に生成された説明">
            <a:extLst>
              <a:ext uri="{FF2B5EF4-FFF2-40B4-BE49-F238E27FC236}">
                <a16:creationId xmlns:a16="http://schemas.microsoft.com/office/drawing/2014/main" id="{F266C2ED-FECC-4278-8C9E-A2929E5A4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213164937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4" objId="2"/>
        <p14:stopEvt time="29472" objId="2"/>
      </p14:showEvtLst>
    </p:ext>
  </p:extLst>
</p:sld>
</file>

<file path=ppt/theme/theme1.xml><?xml version="1.0" encoding="utf-8"?>
<a:theme xmlns:a="http://schemas.openxmlformats.org/drawingml/2006/main" name="eCompliance">
  <a:themeElements>
    <a:clrScheme name="">
      <a:dk1>
        <a:srgbClr val="000000"/>
      </a:dk1>
      <a:lt1>
        <a:srgbClr val="FFFFFF"/>
      </a:lt1>
      <a:dk2>
        <a:srgbClr val="7889FB"/>
      </a:dk2>
      <a:lt2>
        <a:srgbClr val="808080"/>
      </a:lt2>
      <a:accent1>
        <a:srgbClr val="000099"/>
      </a:accent1>
      <a:accent2>
        <a:srgbClr val="7889FB"/>
      </a:accent2>
      <a:accent3>
        <a:srgbClr val="FFFFFF"/>
      </a:accent3>
      <a:accent4>
        <a:srgbClr val="000000"/>
      </a:accent4>
      <a:accent5>
        <a:srgbClr val="AAAACA"/>
      </a:accent5>
      <a:accent6>
        <a:srgbClr val="6C7CE3"/>
      </a:accent6>
      <a:hlink>
        <a:srgbClr val="727272"/>
      </a:hlink>
      <a:folHlink>
        <a:srgbClr val="66FF99"/>
      </a:folHlink>
    </a:clrScheme>
    <a:fontScheme name="eCompliance">
      <a:majorFont>
        <a:latin typeface="Arial"/>
        <a:ea typeface="MS UI Gothic"/>
        <a:cs typeface="Arial"/>
      </a:majorFont>
      <a:minorFont>
        <a:latin typeface="Arial"/>
        <a:ea typeface="MS UI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lnDef>
  </a:objectDefaults>
  <a:extraClrSchemeLst>
    <a:extraClrScheme>
      <a:clrScheme name="eCompli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ompli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ompli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ompli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ompli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ompli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ompli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ompli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ompli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ompli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ompli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ompli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Compliance 13">
        <a:dk1>
          <a:srgbClr val="000000"/>
        </a:dk1>
        <a:lt1>
          <a:srgbClr val="FFFFFF"/>
        </a:lt1>
        <a:dk2>
          <a:srgbClr val="000000"/>
        </a:dk2>
        <a:lt2>
          <a:srgbClr val="808080"/>
        </a:lt2>
        <a:accent1>
          <a:srgbClr val="000099"/>
        </a:accent1>
        <a:accent2>
          <a:srgbClr val="0000FF"/>
        </a:accent2>
        <a:accent3>
          <a:srgbClr val="FFFFFF"/>
        </a:accent3>
        <a:accent4>
          <a:srgbClr val="000000"/>
        </a:accent4>
        <a:accent5>
          <a:srgbClr val="AAAACA"/>
        </a:accent5>
        <a:accent6>
          <a:srgbClr val="0000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4">
        <a:dk1>
          <a:srgbClr val="000000"/>
        </a:dk1>
        <a:lt1>
          <a:srgbClr val="FFFFFF"/>
        </a:lt1>
        <a:dk2>
          <a:srgbClr val="000000"/>
        </a:dk2>
        <a:lt2>
          <a:srgbClr val="808080"/>
        </a:lt2>
        <a:accent1>
          <a:srgbClr val="000099"/>
        </a:accent1>
        <a:accent2>
          <a:srgbClr val="3366FF"/>
        </a:accent2>
        <a:accent3>
          <a:srgbClr val="FFFFFF"/>
        </a:accent3>
        <a:accent4>
          <a:srgbClr val="000000"/>
        </a:accent4>
        <a:accent5>
          <a:srgbClr val="AAAACA"/>
        </a:accent5>
        <a:accent6>
          <a:srgbClr val="2D5C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5">
        <a:dk1>
          <a:srgbClr val="000000"/>
        </a:dk1>
        <a:lt1>
          <a:srgbClr val="FFFFFF"/>
        </a:lt1>
        <a:dk2>
          <a:srgbClr val="000000"/>
        </a:dk2>
        <a:lt2>
          <a:srgbClr val="808080"/>
        </a:lt2>
        <a:accent1>
          <a:srgbClr val="000099"/>
        </a:accent1>
        <a:accent2>
          <a:srgbClr val="9999FF"/>
        </a:accent2>
        <a:accent3>
          <a:srgbClr val="FFFFFF"/>
        </a:accent3>
        <a:accent4>
          <a:srgbClr val="000000"/>
        </a:accent4>
        <a:accent5>
          <a:srgbClr val="AAAACA"/>
        </a:accent5>
        <a:accent6>
          <a:srgbClr val="8A8A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6">
        <a:dk1>
          <a:srgbClr val="000000"/>
        </a:dk1>
        <a:lt1>
          <a:srgbClr val="FFFFFF"/>
        </a:lt1>
        <a:dk2>
          <a:srgbClr val="000000"/>
        </a:dk2>
        <a:lt2>
          <a:srgbClr val="808080"/>
        </a:lt2>
        <a:accent1>
          <a:srgbClr val="CCCCFF"/>
        </a:accent1>
        <a:accent2>
          <a:srgbClr val="000099"/>
        </a:accent2>
        <a:accent3>
          <a:srgbClr val="FFFFFF"/>
        </a:accent3>
        <a:accent4>
          <a:srgbClr val="000000"/>
        </a:accent4>
        <a:accent5>
          <a:srgbClr val="E2E2FF"/>
        </a:accent5>
        <a:accent6>
          <a:srgbClr val="00008A"/>
        </a:accent6>
        <a:hlink>
          <a:srgbClr val="3366FF"/>
        </a:hlink>
        <a:folHlink>
          <a:srgbClr val="66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594</Words>
  <Application>Microsoft Office PowerPoint</Application>
  <PresentationFormat>ワイド画面</PresentationFormat>
  <Paragraphs>58</Paragraphs>
  <Slides>20</Slides>
  <Notes>13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20</vt:i4>
      </vt:variant>
    </vt:vector>
  </HeadingPairs>
  <TitlesOfParts>
    <vt:vector size="26" baseType="lpstr">
      <vt:lpstr>HGP創英角ﾎﾟｯﾌﾟ体</vt:lpstr>
      <vt:lpstr>Arial</vt:lpstr>
      <vt:lpstr>Segoe UI</vt:lpstr>
      <vt:lpstr>Verdana</vt:lpstr>
      <vt:lpstr>Wingdings</vt:lpstr>
      <vt:lpstr>eCompliance</vt:lpstr>
      <vt:lpstr>第25回 欧州におけるUDI規制</vt:lpstr>
      <vt:lpstr>欧州におけるUDI規制</vt:lpstr>
      <vt:lpstr>欧州におけるUDI規制</vt:lpstr>
      <vt:lpstr>欧州におけるUDI規制</vt:lpstr>
      <vt:lpstr>欧州におけるUDI規制</vt:lpstr>
      <vt:lpstr>目次</vt:lpstr>
      <vt:lpstr>目次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2015-01-27T12:32:59Z</dcterms:created>
  <dcterms:modified xsi:type="dcterms:W3CDTF">2021-12-07T01:59:51Z</dcterms:modified>
</cp:coreProperties>
</file>