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54" r:id="rId1"/>
  </p:sldMasterIdLst>
  <p:notesMasterIdLst>
    <p:notesMasterId r:id="rId21"/>
  </p:notesMasterIdLst>
  <p:handoutMasterIdLst>
    <p:handoutMasterId r:id="rId22"/>
  </p:handoutMasterIdLst>
  <p:sldIdLst>
    <p:sldId id="6628" r:id="rId2"/>
    <p:sldId id="8274" r:id="rId3"/>
    <p:sldId id="8275" r:id="rId4"/>
    <p:sldId id="8278" r:id="rId5"/>
    <p:sldId id="8276" r:id="rId6"/>
    <p:sldId id="8279" r:id="rId7"/>
    <p:sldId id="7786" r:id="rId8"/>
    <p:sldId id="8701" r:id="rId9"/>
    <p:sldId id="256" r:id="rId10"/>
    <p:sldId id="8592" r:id="rId11"/>
    <p:sldId id="8594" r:id="rId12"/>
    <p:sldId id="8622" r:id="rId13"/>
    <p:sldId id="8596" r:id="rId14"/>
    <p:sldId id="8651" r:id="rId15"/>
    <p:sldId id="8597" r:id="rId16"/>
    <p:sldId id="8599" r:id="rId17"/>
    <p:sldId id="8600" r:id="rId18"/>
    <p:sldId id="8684" r:id="rId19"/>
    <p:sldId id="8601" r:id="rId20"/>
  </p:sldIdLst>
  <p:sldSz cx="12192000" cy="6858000"/>
  <p:notesSz cx="6865938" cy="9994900"/>
  <p:defaultTextStyle>
    <a:defPPr>
      <a:defRPr lang="en-US"/>
    </a:defPPr>
    <a:lvl1pPr algn="l" rtl="0" fontAlgn="base">
      <a:spcBef>
        <a:spcPct val="50000"/>
      </a:spcBef>
      <a:spcAft>
        <a:spcPct val="0"/>
      </a:spcAft>
      <a:defRPr sz="1200" kern="1200">
        <a:solidFill>
          <a:schemeClr val="tx1"/>
        </a:solidFill>
        <a:latin typeface="Arial" charset="0"/>
        <a:ea typeface="MS UI Gothic" pitchFamily="50" charset="-128"/>
        <a:cs typeface="+mn-cs"/>
      </a:defRPr>
    </a:lvl1pPr>
    <a:lvl2pPr marL="457200" algn="l" rtl="0" fontAlgn="base">
      <a:spcBef>
        <a:spcPct val="50000"/>
      </a:spcBef>
      <a:spcAft>
        <a:spcPct val="0"/>
      </a:spcAft>
      <a:defRPr sz="1200" kern="1200">
        <a:solidFill>
          <a:schemeClr val="tx1"/>
        </a:solidFill>
        <a:latin typeface="Arial" charset="0"/>
        <a:ea typeface="MS UI Gothic" pitchFamily="50" charset="-128"/>
        <a:cs typeface="+mn-cs"/>
      </a:defRPr>
    </a:lvl2pPr>
    <a:lvl3pPr marL="914400" algn="l" rtl="0" fontAlgn="base">
      <a:spcBef>
        <a:spcPct val="50000"/>
      </a:spcBef>
      <a:spcAft>
        <a:spcPct val="0"/>
      </a:spcAft>
      <a:defRPr sz="1200" kern="1200">
        <a:solidFill>
          <a:schemeClr val="tx1"/>
        </a:solidFill>
        <a:latin typeface="Arial" charset="0"/>
        <a:ea typeface="MS UI Gothic" pitchFamily="50" charset="-128"/>
        <a:cs typeface="+mn-cs"/>
      </a:defRPr>
    </a:lvl3pPr>
    <a:lvl4pPr marL="1371600" algn="l" rtl="0" fontAlgn="base">
      <a:spcBef>
        <a:spcPct val="50000"/>
      </a:spcBef>
      <a:spcAft>
        <a:spcPct val="0"/>
      </a:spcAft>
      <a:defRPr sz="1200" kern="1200">
        <a:solidFill>
          <a:schemeClr val="tx1"/>
        </a:solidFill>
        <a:latin typeface="Arial" charset="0"/>
        <a:ea typeface="MS UI Gothic" pitchFamily="50" charset="-128"/>
        <a:cs typeface="+mn-cs"/>
      </a:defRPr>
    </a:lvl4pPr>
    <a:lvl5pPr marL="1828800" algn="l" rtl="0" fontAlgn="base">
      <a:spcBef>
        <a:spcPct val="50000"/>
      </a:spcBef>
      <a:spcAft>
        <a:spcPct val="0"/>
      </a:spcAft>
      <a:defRPr sz="1200" kern="1200">
        <a:solidFill>
          <a:schemeClr val="tx1"/>
        </a:solidFill>
        <a:latin typeface="Arial" charset="0"/>
        <a:ea typeface="MS UI Gothic" pitchFamily="50" charset="-128"/>
        <a:cs typeface="+mn-cs"/>
      </a:defRPr>
    </a:lvl5pPr>
    <a:lvl6pPr marL="2286000" algn="l" defTabSz="914400" rtl="0" eaLnBrk="1" latinLnBrk="0" hangingPunct="1">
      <a:defRPr sz="1200" kern="1200">
        <a:solidFill>
          <a:schemeClr val="tx1"/>
        </a:solidFill>
        <a:latin typeface="Arial" charset="0"/>
        <a:ea typeface="MS UI Gothic" pitchFamily="50" charset="-128"/>
        <a:cs typeface="+mn-cs"/>
      </a:defRPr>
    </a:lvl6pPr>
    <a:lvl7pPr marL="2743200" algn="l" defTabSz="914400" rtl="0" eaLnBrk="1" latinLnBrk="0" hangingPunct="1">
      <a:defRPr sz="1200" kern="1200">
        <a:solidFill>
          <a:schemeClr val="tx1"/>
        </a:solidFill>
        <a:latin typeface="Arial" charset="0"/>
        <a:ea typeface="MS UI Gothic" pitchFamily="50" charset="-128"/>
        <a:cs typeface="+mn-cs"/>
      </a:defRPr>
    </a:lvl7pPr>
    <a:lvl8pPr marL="3200400" algn="l" defTabSz="914400" rtl="0" eaLnBrk="1" latinLnBrk="0" hangingPunct="1">
      <a:defRPr sz="1200" kern="1200">
        <a:solidFill>
          <a:schemeClr val="tx1"/>
        </a:solidFill>
        <a:latin typeface="Arial" charset="0"/>
        <a:ea typeface="MS UI Gothic" pitchFamily="50" charset="-128"/>
        <a:cs typeface="+mn-cs"/>
      </a:defRPr>
    </a:lvl8pPr>
    <a:lvl9pPr marL="3657600" algn="l" defTabSz="914400" rtl="0" eaLnBrk="1" latinLnBrk="0" hangingPunct="1">
      <a:defRPr sz="1200" kern="1200">
        <a:solidFill>
          <a:schemeClr val="tx1"/>
        </a:solidFill>
        <a:latin typeface="Arial" charset="0"/>
        <a:ea typeface="MS UI Gothic" pitchFamily="50" charset="-128"/>
        <a:cs typeface="+mn-cs"/>
      </a:defRPr>
    </a:lvl9pPr>
  </p:defaultTextStyle>
  <p:extLst>
    <p:ext uri="{EFAFB233-063F-42B5-8137-9DF3F51BA10A}">
      <p15:sldGuideLst xmlns:p15="http://schemas.microsoft.com/office/powerpoint/2012/main">
        <p15:guide id="1" pos="370" userDrawn="1">
          <p15:clr>
            <a:srgbClr val="A4A3A4"/>
          </p15:clr>
        </p15:guide>
        <p15:guide id="2" orient="horz" pos="663" userDrawn="1">
          <p15:clr>
            <a:srgbClr val="A4A3A4"/>
          </p15:clr>
        </p15:guide>
        <p15:guide id="3" pos="3840" userDrawn="1">
          <p15:clr>
            <a:srgbClr val="A4A3A4"/>
          </p15:clr>
        </p15:guide>
        <p15:guide id="4" orient="horz" pos="2160" userDrawn="1">
          <p15:clr>
            <a:srgbClr val="A4A3A4"/>
          </p15:clr>
        </p15:guide>
      </p15:sldGuideLst>
    </p:ext>
    <p:ext uri="{2D200454-40CA-4A62-9FC3-DE9A4176ACB9}">
      <p15:notesGuideLst xmlns:p15="http://schemas.microsoft.com/office/powerpoint/2012/main">
        <p15:guide id="1" orient="horz" pos="3148" userDrawn="1">
          <p15:clr>
            <a:srgbClr val="A4A3A4"/>
          </p15:clr>
        </p15:guide>
        <p15:guide id="2" pos="2163"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10C1DE"/>
    <a:srgbClr val="61D6FF"/>
    <a:srgbClr val="E5FFFF"/>
    <a:srgbClr val="CCFFFF"/>
    <a:srgbClr val="3FCEFB"/>
    <a:srgbClr val="16CFEE"/>
    <a:srgbClr val="00CCFF"/>
    <a:srgbClr val="33CC33"/>
    <a:srgbClr val="2DD3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9001" autoAdjust="0"/>
    <p:restoredTop sz="94038" autoAdjust="0"/>
  </p:normalViewPr>
  <p:slideViewPr>
    <p:cSldViewPr snapToGrid="0" showGuides="1">
      <p:cViewPr varScale="1">
        <p:scale>
          <a:sx n="93" d="100"/>
          <a:sy n="93" d="100"/>
        </p:scale>
        <p:origin x="174" y="90"/>
      </p:cViewPr>
      <p:guideLst>
        <p:guide pos="370"/>
        <p:guide orient="horz" pos="663"/>
        <p:guide pos="3840"/>
        <p:guide orient="horz" pos="2160"/>
      </p:guideLst>
    </p:cSldViewPr>
  </p:slideViewPr>
  <p:outlineViewPr>
    <p:cViewPr>
      <p:scale>
        <a:sx n="33" d="100"/>
        <a:sy n="33" d="100"/>
      </p:scale>
      <p:origin x="0" y="15510"/>
    </p:cViewPr>
  </p:outlineViewPr>
  <p:notesTextViewPr>
    <p:cViewPr>
      <p:scale>
        <a:sx n="3" d="2"/>
        <a:sy n="3" d="2"/>
      </p:scale>
      <p:origin x="0" y="0"/>
    </p:cViewPr>
  </p:notesTextViewPr>
  <p:sorterViewPr>
    <p:cViewPr varScale="1">
      <p:scale>
        <a:sx n="1" d="1"/>
        <a:sy n="1" d="1"/>
      </p:scale>
      <p:origin x="0" y="0"/>
    </p:cViewPr>
  </p:sorterViewPr>
  <p:notesViewPr>
    <p:cSldViewPr snapToGrid="0" showGuides="1">
      <p:cViewPr varScale="1">
        <p:scale>
          <a:sx n="81" d="100"/>
          <a:sy n="81" d="100"/>
        </p:scale>
        <p:origin x="-2328" y="-102"/>
      </p:cViewPr>
      <p:guideLst>
        <p:guide orient="horz" pos="3148"/>
        <p:guide pos="2163"/>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4" y="1"/>
            <a:ext cx="2974214" cy="498379"/>
          </a:xfrm>
          <a:prstGeom prst="rect">
            <a:avLst/>
          </a:prstGeom>
          <a:noFill/>
          <a:ln w="9525">
            <a:noFill/>
            <a:miter lim="800000"/>
            <a:headEnd/>
            <a:tailEnd/>
          </a:ln>
          <a:effectLst/>
        </p:spPr>
        <p:txBody>
          <a:bodyPr vert="horz" wrap="square" lIns="91599" tIns="45798" rIns="91599" bIns="45798" numCol="1" anchor="t" anchorCtr="0" compatLnSpc="1">
            <a:prstTxWarp prst="textNoShape">
              <a:avLst/>
            </a:prstTxWarp>
          </a:bodyPr>
          <a:lstStyle>
            <a:lvl1pPr defTabSz="910587" eaLnBrk="0" hangingPunct="0">
              <a:spcBef>
                <a:spcPct val="0"/>
              </a:spcBef>
              <a:defRPr>
                <a:latin typeface="Arial" charset="0"/>
                <a:cs typeface="Arial" charset="0"/>
              </a:defRPr>
            </a:lvl1pPr>
          </a:lstStyle>
          <a:p>
            <a:pPr>
              <a:defRPr/>
            </a:pPr>
            <a:endParaRPr lang="en-US" altLang="ja-JP"/>
          </a:p>
        </p:txBody>
      </p:sp>
      <p:sp>
        <p:nvSpPr>
          <p:cNvPr id="4099" name="Rectangle 3"/>
          <p:cNvSpPr>
            <a:spLocks noGrp="1" noChangeArrowheads="1"/>
          </p:cNvSpPr>
          <p:nvPr>
            <p:ph type="dt" sz="quarter" idx="1"/>
          </p:nvPr>
        </p:nvSpPr>
        <p:spPr bwMode="auto">
          <a:xfrm>
            <a:off x="3890107" y="1"/>
            <a:ext cx="2974214" cy="498379"/>
          </a:xfrm>
          <a:prstGeom prst="rect">
            <a:avLst/>
          </a:prstGeom>
          <a:noFill/>
          <a:ln w="9525">
            <a:noFill/>
            <a:miter lim="800000"/>
            <a:headEnd/>
            <a:tailEnd/>
          </a:ln>
          <a:effectLst/>
        </p:spPr>
        <p:txBody>
          <a:bodyPr vert="horz" wrap="square" lIns="91599" tIns="45798" rIns="91599" bIns="45798" numCol="1" anchor="t" anchorCtr="0" compatLnSpc="1">
            <a:prstTxWarp prst="textNoShape">
              <a:avLst/>
            </a:prstTxWarp>
          </a:bodyPr>
          <a:lstStyle>
            <a:lvl1pPr algn="r" defTabSz="910587" eaLnBrk="0" hangingPunct="0">
              <a:spcBef>
                <a:spcPct val="0"/>
              </a:spcBef>
              <a:defRPr>
                <a:latin typeface="Arial" charset="0"/>
                <a:cs typeface="Arial" charset="0"/>
              </a:defRPr>
            </a:lvl1pPr>
          </a:lstStyle>
          <a:p>
            <a:pPr>
              <a:defRPr/>
            </a:pPr>
            <a:endParaRPr lang="en-US" altLang="ja-JP"/>
          </a:p>
        </p:txBody>
      </p:sp>
      <p:sp>
        <p:nvSpPr>
          <p:cNvPr id="4100" name="Rectangle 4"/>
          <p:cNvSpPr>
            <a:spLocks noGrp="1" noChangeArrowheads="1"/>
          </p:cNvSpPr>
          <p:nvPr>
            <p:ph type="ftr" sz="quarter" idx="2"/>
          </p:nvPr>
        </p:nvSpPr>
        <p:spPr bwMode="auto">
          <a:xfrm>
            <a:off x="4" y="9494913"/>
            <a:ext cx="2974214" cy="498379"/>
          </a:xfrm>
          <a:prstGeom prst="rect">
            <a:avLst/>
          </a:prstGeom>
          <a:noFill/>
          <a:ln w="9525">
            <a:noFill/>
            <a:miter lim="800000"/>
            <a:headEnd/>
            <a:tailEnd/>
          </a:ln>
          <a:effectLst/>
        </p:spPr>
        <p:txBody>
          <a:bodyPr vert="horz" wrap="square" lIns="91599" tIns="45798" rIns="91599" bIns="45798" numCol="1" anchor="b" anchorCtr="0" compatLnSpc="1">
            <a:prstTxWarp prst="textNoShape">
              <a:avLst/>
            </a:prstTxWarp>
          </a:bodyPr>
          <a:lstStyle>
            <a:lvl1pPr defTabSz="910587" eaLnBrk="0" hangingPunct="0">
              <a:spcBef>
                <a:spcPct val="0"/>
              </a:spcBef>
              <a:defRPr>
                <a:latin typeface="Arial" charset="0"/>
                <a:cs typeface="Arial" charset="0"/>
              </a:defRPr>
            </a:lvl1pPr>
          </a:lstStyle>
          <a:p>
            <a:pPr>
              <a:defRPr/>
            </a:pPr>
            <a:endParaRPr lang="en-US" altLang="ja-JP"/>
          </a:p>
        </p:txBody>
      </p:sp>
      <p:sp>
        <p:nvSpPr>
          <p:cNvPr id="4101" name="Rectangle 5"/>
          <p:cNvSpPr>
            <a:spLocks noGrp="1" noChangeArrowheads="1"/>
          </p:cNvSpPr>
          <p:nvPr>
            <p:ph type="sldNum" sz="quarter" idx="3"/>
          </p:nvPr>
        </p:nvSpPr>
        <p:spPr bwMode="auto">
          <a:xfrm>
            <a:off x="3890107" y="9494913"/>
            <a:ext cx="2974214" cy="498379"/>
          </a:xfrm>
          <a:prstGeom prst="rect">
            <a:avLst/>
          </a:prstGeom>
          <a:noFill/>
          <a:ln w="9525">
            <a:noFill/>
            <a:miter lim="800000"/>
            <a:headEnd/>
            <a:tailEnd/>
          </a:ln>
          <a:effectLst/>
        </p:spPr>
        <p:txBody>
          <a:bodyPr vert="horz" wrap="square" lIns="91599" tIns="45798" rIns="91599" bIns="45798" numCol="1" anchor="b" anchorCtr="0" compatLnSpc="1">
            <a:prstTxWarp prst="textNoShape">
              <a:avLst/>
            </a:prstTxWarp>
          </a:bodyPr>
          <a:lstStyle>
            <a:lvl1pPr algn="r" defTabSz="910587" eaLnBrk="0" hangingPunct="0">
              <a:spcBef>
                <a:spcPct val="0"/>
              </a:spcBef>
              <a:defRPr>
                <a:latin typeface="Arial" charset="0"/>
                <a:cs typeface="Arial" charset="0"/>
              </a:defRPr>
            </a:lvl1pPr>
          </a:lstStyle>
          <a:p>
            <a:pPr>
              <a:defRPr/>
            </a:pPr>
            <a:endParaRPr lang="en-US" altLang="ja-JP"/>
          </a:p>
        </p:txBody>
      </p:sp>
    </p:spTree>
    <p:extLst>
      <p:ext uri="{BB962C8B-B14F-4D97-AF65-F5344CB8AC3E}">
        <p14:creationId xmlns:p14="http://schemas.microsoft.com/office/powerpoint/2010/main" val="29606078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4" y="1"/>
            <a:ext cx="2974214" cy="498379"/>
          </a:xfrm>
          <a:prstGeom prst="rect">
            <a:avLst/>
          </a:prstGeom>
          <a:noFill/>
          <a:ln w="9525">
            <a:noFill/>
            <a:miter lim="800000"/>
            <a:headEnd/>
            <a:tailEnd/>
          </a:ln>
          <a:effectLst/>
        </p:spPr>
        <p:txBody>
          <a:bodyPr vert="horz" wrap="square" lIns="94756" tIns="47376" rIns="94756" bIns="47376" numCol="1" anchor="t" anchorCtr="0" compatLnSpc="1">
            <a:prstTxWarp prst="textNoShape">
              <a:avLst/>
            </a:prstTxWarp>
          </a:bodyPr>
          <a:lstStyle>
            <a:lvl1pPr defTabSz="939597" eaLnBrk="0" hangingPunct="0">
              <a:spcBef>
                <a:spcPct val="0"/>
              </a:spcBef>
              <a:defRPr>
                <a:latin typeface="Arial" charset="0"/>
                <a:cs typeface="Arial" charset="0"/>
              </a:defRPr>
            </a:lvl1pPr>
          </a:lstStyle>
          <a:p>
            <a:pPr>
              <a:defRPr/>
            </a:pPr>
            <a:endParaRPr lang="en-US" altLang="ja-JP"/>
          </a:p>
        </p:txBody>
      </p:sp>
      <p:sp>
        <p:nvSpPr>
          <p:cNvPr id="3075" name="Rectangle 3"/>
          <p:cNvSpPr>
            <a:spLocks noGrp="1" noChangeArrowheads="1"/>
          </p:cNvSpPr>
          <p:nvPr>
            <p:ph type="dt" idx="1"/>
          </p:nvPr>
        </p:nvSpPr>
        <p:spPr bwMode="auto">
          <a:xfrm>
            <a:off x="3890107" y="1"/>
            <a:ext cx="2974214" cy="498379"/>
          </a:xfrm>
          <a:prstGeom prst="rect">
            <a:avLst/>
          </a:prstGeom>
          <a:noFill/>
          <a:ln w="9525">
            <a:noFill/>
            <a:miter lim="800000"/>
            <a:headEnd/>
            <a:tailEnd/>
          </a:ln>
          <a:effectLst/>
        </p:spPr>
        <p:txBody>
          <a:bodyPr vert="horz" wrap="square" lIns="94756" tIns="47376" rIns="94756" bIns="47376" numCol="1" anchor="t" anchorCtr="0" compatLnSpc="1">
            <a:prstTxWarp prst="textNoShape">
              <a:avLst/>
            </a:prstTxWarp>
          </a:bodyPr>
          <a:lstStyle>
            <a:lvl1pPr algn="r" defTabSz="939597" eaLnBrk="0" hangingPunct="0">
              <a:spcBef>
                <a:spcPct val="0"/>
              </a:spcBef>
              <a:defRPr>
                <a:latin typeface="Arial" charset="0"/>
                <a:cs typeface="Arial" charset="0"/>
              </a:defRPr>
            </a:lvl1pPr>
          </a:lstStyle>
          <a:p>
            <a:pPr>
              <a:defRPr/>
            </a:pPr>
            <a:endParaRPr lang="en-US" altLang="ja-JP"/>
          </a:p>
        </p:txBody>
      </p:sp>
      <p:sp>
        <p:nvSpPr>
          <p:cNvPr id="89092" name="Rectangle 4"/>
          <p:cNvSpPr>
            <a:spLocks noGrp="1" noRot="1" noChangeAspect="1" noChangeArrowheads="1" noTextEdit="1"/>
          </p:cNvSpPr>
          <p:nvPr>
            <p:ph type="sldImg" idx="2"/>
          </p:nvPr>
        </p:nvSpPr>
        <p:spPr bwMode="auto">
          <a:xfrm>
            <a:off x="-339725" y="752475"/>
            <a:ext cx="7562850" cy="4254500"/>
          </a:xfrm>
          <a:prstGeom prst="rect">
            <a:avLst/>
          </a:prstGeom>
          <a:noFill/>
          <a:ln w="12700">
            <a:solidFill>
              <a:srgbClr val="000000"/>
            </a:solidFill>
            <a:miter lim="800000"/>
            <a:headEnd/>
            <a:tailEnd/>
          </a:ln>
        </p:spPr>
      </p:sp>
      <p:sp>
        <p:nvSpPr>
          <p:cNvPr id="3077" name="Rectangle 5"/>
          <p:cNvSpPr>
            <a:spLocks noGrp="1" noChangeArrowheads="1"/>
          </p:cNvSpPr>
          <p:nvPr>
            <p:ph type="body" sz="quarter" idx="3"/>
          </p:nvPr>
        </p:nvSpPr>
        <p:spPr bwMode="auto">
          <a:xfrm>
            <a:off x="686110" y="5157416"/>
            <a:ext cx="5493721" cy="4086703"/>
          </a:xfrm>
          <a:prstGeom prst="rect">
            <a:avLst/>
          </a:prstGeom>
          <a:noFill/>
          <a:ln w="9525">
            <a:noFill/>
            <a:miter lim="800000"/>
            <a:headEnd/>
            <a:tailEnd/>
          </a:ln>
          <a:effectLst/>
        </p:spPr>
        <p:txBody>
          <a:bodyPr vert="horz" wrap="square" lIns="94756" tIns="47376" rIns="94756" bIns="47376" numCol="1" anchor="t" anchorCtr="0" compatLnSpc="1">
            <a:prstTxWarp prst="textNoShape">
              <a:avLst/>
            </a:prstTxWarp>
          </a:bodyPr>
          <a:lstStyle/>
          <a:p>
            <a:pPr lvl="0"/>
            <a:r>
              <a:rPr lang="en-US" altLang="ja-JP" noProof="0" dirty="0"/>
              <a:t>Click to edit Master text styles</a:t>
            </a:r>
          </a:p>
          <a:p>
            <a:pPr lvl="1"/>
            <a:r>
              <a:rPr lang="en-US" altLang="ja-JP" noProof="0" dirty="0"/>
              <a:t>Second level</a:t>
            </a:r>
          </a:p>
          <a:p>
            <a:pPr lvl="2"/>
            <a:r>
              <a:rPr lang="en-US" altLang="ja-JP" noProof="0" dirty="0"/>
              <a:t>Third level</a:t>
            </a:r>
          </a:p>
          <a:p>
            <a:pPr lvl="3"/>
            <a:r>
              <a:rPr lang="en-US" altLang="ja-JP" noProof="0" dirty="0"/>
              <a:t>Fourth level</a:t>
            </a:r>
          </a:p>
          <a:p>
            <a:pPr lvl="4"/>
            <a:r>
              <a:rPr lang="en-US" altLang="ja-JP" noProof="0" dirty="0"/>
              <a:t>Fifth level</a:t>
            </a:r>
          </a:p>
        </p:txBody>
      </p:sp>
      <p:sp>
        <p:nvSpPr>
          <p:cNvPr id="3078" name="Rectangle 6"/>
          <p:cNvSpPr>
            <a:spLocks noGrp="1" noChangeArrowheads="1"/>
          </p:cNvSpPr>
          <p:nvPr>
            <p:ph type="ftr" sz="quarter" idx="4"/>
          </p:nvPr>
        </p:nvSpPr>
        <p:spPr bwMode="auto">
          <a:xfrm>
            <a:off x="4" y="9494913"/>
            <a:ext cx="2974214" cy="498379"/>
          </a:xfrm>
          <a:prstGeom prst="rect">
            <a:avLst/>
          </a:prstGeom>
          <a:noFill/>
          <a:ln w="9525">
            <a:noFill/>
            <a:miter lim="800000"/>
            <a:headEnd/>
            <a:tailEnd/>
          </a:ln>
          <a:effectLst/>
        </p:spPr>
        <p:txBody>
          <a:bodyPr vert="horz" wrap="square" lIns="94756" tIns="47376" rIns="94756" bIns="47376" numCol="1" anchor="b" anchorCtr="0" compatLnSpc="1">
            <a:prstTxWarp prst="textNoShape">
              <a:avLst/>
            </a:prstTxWarp>
          </a:bodyPr>
          <a:lstStyle>
            <a:lvl1pPr defTabSz="939597" eaLnBrk="0" hangingPunct="0">
              <a:spcBef>
                <a:spcPct val="0"/>
              </a:spcBef>
              <a:defRPr>
                <a:latin typeface="Arial" charset="0"/>
                <a:cs typeface="Arial" charset="0"/>
              </a:defRPr>
            </a:lvl1pPr>
          </a:lstStyle>
          <a:p>
            <a:pPr>
              <a:defRPr/>
            </a:pPr>
            <a:endParaRPr lang="en-US" altLang="ja-JP"/>
          </a:p>
        </p:txBody>
      </p:sp>
      <p:sp>
        <p:nvSpPr>
          <p:cNvPr id="3079" name="Rectangle 7"/>
          <p:cNvSpPr>
            <a:spLocks noGrp="1" noChangeArrowheads="1"/>
          </p:cNvSpPr>
          <p:nvPr>
            <p:ph type="sldNum" sz="quarter" idx="5"/>
          </p:nvPr>
        </p:nvSpPr>
        <p:spPr bwMode="auto">
          <a:xfrm>
            <a:off x="3890107" y="9494913"/>
            <a:ext cx="2974214" cy="498379"/>
          </a:xfrm>
          <a:prstGeom prst="rect">
            <a:avLst/>
          </a:prstGeom>
          <a:noFill/>
          <a:ln w="9525">
            <a:noFill/>
            <a:miter lim="800000"/>
            <a:headEnd/>
            <a:tailEnd/>
          </a:ln>
          <a:effectLst/>
        </p:spPr>
        <p:txBody>
          <a:bodyPr vert="horz" wrap="square" lIns="94756" tIns="47376" rIns="94756" bIns="47376" numCol="1" anchor="b" anchorCtr="0" compatLnSpc="1">
            <a:prstTxWarp prst="textNoShape">
              <a:avLst/>
            </a:prstTxWarp>
          </a:bodyPr>
          <a:lstStyle>
            <a:lvl1pPr algn="r" defTabSz="939597" eaLnBrk="0" hangingPunct="0">
              <a:spcBef>
                <a:spcPct val="0"/>
              </a:spcBef>
              <a:defRPr>
                <a:latin typeface="Arial" charset="0"/>
                <a:cs typeface="Arial" charset="0"/>
              </a:defRPr>
            </a:lvl1pPr>
          </a:lstStyle>
          <a:p>
            <a:pPr>
              <a:defRPr/>
            </a:pPr>
            <a:fld id="{E8E6AFD5-E479-4E48-8F6B-96FCA5AE0691}" type="slidenum">
              <a:rPr lang="ja-JP" altLang="en-US"/>
              <a:pPr>
                <a:defRPr/>
              </a:pPr>
              <a:t>‹#›</a:t>
            </a:fld>
            <a:endParaRPr lang="en-US" altLang="ja-JP"/>
          </a:p>
        </p:txBody>
      </p:sp>
    </p:spTree>
    <p:extLst>
      <p:ext uri="{BB962C8B-B14F-4D97-AF65-F5344CB8AC3E}">
        <p14:creationId xmlns:p14="http://schemas.microsoft.com/office/powerpoint/2010/main" val="869380548"/>
      </p:ext>
    </p:extLst>
  </p:cSld>
  <p:clrMap bg1="lt1" tx1="dk1" bg2="lt2" tx2="dk2" accent1="accent1" accent2="accent2" accent3="accent3" accent4="accent4" accent5="accent5" accent6="accent6" hlink="hlink" folHlink="folHlink"/>
  <p:notesStyle>
    <a:lvl1pPr marL="107950" indent="-107950" algn="l" rtl="0" eaLnBrk="0" fontAlgn="base" hangingPunct="0">
      <a:spcBef>
        <a:spcPct val="30000"/>
      </a:spcBef>
      <a:spcAft>
        <a:spcPct val="0"/>
      </a:spcAft>
      <a:buClr>
        <a:srgbClr val="18827D"/>
      </a:buClr>
      <a:buFont typeface="Wingdings" pitchFamily="2" charset="2"/>
      <a:buChar char="§"/>
      <a:defRPr sz="1200" kern="1200">
        <a:solidFill>
          <a:schemeClr val="tx1"/>
        </a:solidFill>
        <a:latin typeface="Arial" charset="0"/>
        <a:ea typeface="MS UI Gothic" pitchFamily="50" charset="-128"/>
        <a:cs typeface="Arial" charset="0"/>
      </a:defRPr>
    </a:lvl1pPr>
    <a:lvl2pPr marL="338138" indent="-115888" algn="l" rtl="0" eaLnBrk="0" fontAlgn="base" hangingPunct="0">
      <a:spcBef>
        <a:spcPct val="0"/>
      </a:spcBef>
      <a:spcAft>
        <a:spcPct val="0"/>
      </a:spcAft>
      <a:buClr>
        <a:srgbClr val="18827D"/>
      </a:buClr>
      <a:buChar char="–"/>
      <a:defRPr sz="1200" kern="1200">
        <a:solidFill>
          <a:schemeClr val="tx1"/>
        </a:solidFill>
        <a:latin typeface="Arial" charset="0"/>
        <a:ea typeface="MS UI Gothic" pitchFamily="50" charset="-128"/>
        <a:cs typeface="Arial" charset="0"/>
      </a:defRPr>
    </a:lvl2pPr>
    <a:lvl3pPr marL="558800" indent="-106363" algn="l" rtl="0" eaLnBrk="0" fontAlgn="base" hangingPunct="0">
      <a:spcBef>
        <a:spcPct val="0"/>
      </a:spcBef>
      <a:spcAft>
        <a:spcPct val="0"/>
      </a:spcAft>
      <a:buClr>
        <a:srgbClr val="18827D"/>
      </a:buClr>
      <a:buFont typeface="Wingdings" pitchFamily="2" charset="2"/>
      <a:buChar char="§"/>
      <a:defRPr sz="1200" kern="1200">
        <a:solidFill>
          <a:schemeClr val="tx1"/>
        </a:solidFill>
        <a:latin typeface="Arial" charset="0"/>
        <a:ea typeface="MS UI Gothic" pitchFamily="50" charset="-128"/>
        <a:cs typeface="Arial" charset="0"/>
      </a:defRPr>
    </a:lvl3pPr>
    <a:lvl4pPr marL="787400" indent="-114300" algn="l" rtl="0" eaLnBrk="0" fontAlgn="base" hangingPunct="0">
      <a:spcBef>
        <a:spcPct val="0"/>
      </a:spcBef>
      <a:spcAft>
        <a:spcPct val="0"/>
      </a:spcAft>
      <a:buClr>
        <a:srgbClr val="18827D"/>
      </a:buClr>
      <a:buChar char="–"/>
      <a:defRPr sz="1200" kern="1200">
        <a:solidFill>
          <a:schemeClr val="tx1"/>
        </a:solidFill>
        <a:latin typeface="Arial" charset="0"/>
        <a:ea typeface="MS UI Gothic" pitchFamily="50" charset="-128"/>
        <a:cs typeface="Arial" charset="0"/>
      </a:defRPr>
    </a:lvl4pPr>
    <a:lvl5pPr marL="1023938" indent="-122238" algn="l" rtl="0" eaLnBrk="0" fontAlgn="base" hangingPunct="0">
      <a:spcBef>
        <a:spcPct val="0"/>
      </a:spcBef>
      <a:spcAft>
        <a:spcPct val="0"/>
      </a:spcAft>
      <a:buClr>
        <a:srgbClr val="18827D"/>
      </a:buClr>
      <a:buFont typeface="Wingdings" pitchFamily="2" charset="2"/>
      <a:buChar char="§"/>
      <a:defRPr sz="1200" kern="1200">
        <a:solidFill>
          <a:schemeClr val="tx1"/>
        </a:solidFill>
        <a:latin typeface="Arial" charset="0"/>
        <a:ea typeface="MS UI Gothic" pitchFamily="50" charset="-128"/>
        <a:cs typeface="Arial" charset="0"/>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9B6D545A-BB3B-4833-905A-0BAE4D3CCF39}" type="slidenum">
              <a:rPr lang="ja-JP" altLang="en-US" smtClean="0"/>
              <a:pPr/>
              <a:t>1</a:t>
            </a:fld>
            <a:endParaRPr lang="en-US" altLang="ja-JP"/>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pPr>
              <a:lnSpc>
                <a:spcPct val="80000"/>
              </a:lnSpc>
              <a:buFont typeface="Wingdings" pitchFamily="2" charset="2"/>
              <a:buNone/>
            </a:pPr>
            <a:endParaRPr lang="ja-JP" altLang="en-US" dirty="0"/>
          </a:p>
        </p:txBody>
      </p:sp>
    </p:spTree>
    <p:extLst>
      <p:ext uri="{BB962C8B-B14F-4D97-AF65-F5344CB8AC3E}">
        <p14:creationId xmlns:p14="http://schemas.microsoft.com/office/powerpoint/2010/main" val="3898099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16</a:t>
            </a:fld>
            <a:endParaRPr kumimoji="1" lang="ja-JP" altLang="en-US"/>
          </a:p>
        </p:txBody>
      </p:sp>
    </p:spTree>
    <p:extLst>
      <p:ext uri="{BB962C8B-B14F-4D97-AF65-F5344CB8AC3E}">
        <p14:creationId xmlns:p14="http://schemas.microsoft.com/office/powerpoint/2010/main" val="3692168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17</a:t>
            </a:fld>
            <a:endParaRPr kumimoji="1" lang="ja-JP" altLang="en-US"/>
          </a:p>
        </p:txBody>
      </p:sp>
    </p:spTree>
    <p:extLst>
      <p:ext uri="{BB962C8B-B14F-4D97-AF65-F5344CB8AC3E}">
        <p14:creationId xmlns:p14="http://schemas.microsoft.com/office/powerpoint/2010/main" val="2110936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18</a:t>
            </a:fld>
            <a:endParaRPr kumimoji="1" lang="ja-JP" altLang="en-US"/>
          </a:p>
        </p:txBody>
      </p:sp>
    </p:spTree>
    <p:extLst>
      <p:ext uri="{BB962C8B-B14F-4D97-AF65-F5344CB8AC3E}">
        <p14:creationId xmlns:p14="http://schemas.microsoft.com/office/powerpoint/2010/main" val="783743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19</a:t>
            </a:fld>
            <a:endParaRPr kumimoji="1" lang="ja-JP" altLang="en-US"/>
          </a:p>
        </p:txBody>
      </p:sp>
    </p:spTree>
    <p:extLst>
      <p:ext uri="{BB962C8B-B14F-4D97-AF65-F5344CB8AC3E}">
        <p14:creationId xmlns:p14="http://schemas.microsoft.com/office/powerpoint/2010/main" val="1865314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8</a:t>
            </a:fld>
            <a:endParaRPr kumimoji="1" lang="ja-JP" altLang="en-US"/>
          </a:p>
        </p:txBody>
      </p:sp>
    </p:spTree>
    <p:extLst>
      <p:ext uri="{BB962C8B-B14F-4D97-AF65-F5344CB8AC3E}">
        <p14:creationId xmlns:p14="http://schemas.microsoft.com/office/powerpoint/2010/main" val="1865314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9</a:t>
            </a:fld>
            <a:endParaRPr kumimoji="1" lang="ja-JP" altLang="en-US"/>
          </a:p>
        </p:txBody>
      </p:sp>
    </p:spTree>
    <p:extLst>
      <p:ext uri="{BB962C8B-B14F-4D97-AF65-F5344CB8AC3E}">
        <p14:creationId xmlns:p14="http://schemas.microsoft.com/office/powerpoint/2010/main" val="1865314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10</a:t>
            </a:fld>
            <a:endParaRPr kumimoji="1" lang="ja-JP" altLang="en-US"/>
          </a:p>
        </p:txBody>
      </p:sp>
    </p:spTree>
    <p:extLst>
      <p:ext uri="{BB962C8B-B14F-4D97-AF65-F5344CB8AC3E}">
        <p14:creationId xmlns:p14="http://schemas.microsoft.com/office/powerpoint/2010/main" val="43327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11</a:t>
            </a:fld>
            <a:endParaRPr kumimoji="1" lang="ja-JP" altLang="en-US"/>
          </a:p>
        </p:txBody>
      </p:sp>
    </p:spTree>
    <p:extLst>
      <p:ext uri="{BB962C8B-B14F-4D97-AF65-F5344CB8AC3E}">
        <p14:creationId xmlns:p14="http://schemas.microsoft.com/office/powerpoint/2010/main" val="1330930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12</a:t>
            </a:fld>
            <a:endParaRPr kumimoji="1" lang="ja-JP" altLang="en-US"/>
          </a:p>
        </p:txBody>
      </p:sp>
    </p:spTree>
    <p:extLst>
      <p:ext uri="{BB962C8B-B14F-4D97-AF65-F5344CB8AC3E}">
        <p14:creationId xmlns:p14="http://schemas.microsoft.com/office/powerpoint/2010/main" val="1865314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13</a:t>
            </a:fld>
            <a:endParaRPr kumimoji="1" lang="ja-JP" altLang="en-US"/>
          </a:p>
        </p:txBody>
      </p:sp>
    </p:spTree>
    <p:extLst>
      <p:ext uri="{BB962C8B-B14F-4D97-AF65-F5344CB8AC3E}">
        <p14:creationId xmlns:p14="http://schemas.microsoft.com/office/powerpoint/2010/main" val="4166881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14</a:t>
            </a:fld>
            <a:endParaRPr kumimoji="1" lang="ja-JP" altLang="en-US"/>
          </a:p>
        </p:txBody>
      </p:sp>
    </p:spTree>
    <p:extLst>
      <p:ext uri="{BB962C8B-B14F-4D97-AF65-F5344CB8AC3E}">
        <p14:creationId xmlns:p14="http://schemas.microsoft.com/office/powerpoint/2010/main" val="1865314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15</a:t>
            </a:fld>
            <a:endParaRPr kumimoji="1" lang="ja-JP" altLang="en-US"/>
          </a:p>
        </p:txBody>
      </p:sp>
    </p:spTree>
    <p:extLst>
      <p:ext uri="{BB962C8B-B14F-4D97-AF65-F5344CB8AC3E}">
        <p14:creationId xmlns:p14="http://schemas.microsoft.com/office/powerpoint/2010/main" val="11999925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E6E58E76-233C-4CBE-81A9-096EB0EECF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3132"/>
            <a:ext cx="12208933" cy="6211363"/>
          </a:xfrm>
          <a:prstGeom prst="rect">
            <a:avLst/>
          </a:prstGeom>
        </p:spPr>
      </p:pic>
      <p:sp>
        <p:nvSpPr>
          <p:cNvPr id="5" name="Line 1055"/>
          <p:cNvSpPr>
            <a:spLocks noChangeShapeType="1"/>
          </p:cNvSpPr>
          <p:nvPr userDrawn="1"/>
        </p:nvSpPr>
        <p:spPr bwMode="auto">
          <a:xfrm flipV="1">
            <a:off x="0" y="0"/>
            <a:ext cx="12208933" cy="0"/>
          </a:xfrm>
          <a:prstGeom prst="line">
            <a:avLst/>
          </a:prstGeom>
          <a:noFill/>
          <a:ln w="57150">
            <a:solidFill>
              <a:srgbClr val="0000FF"/>
            </a:solidFill>
            <a:round/>
            <a:headEnd/>
            <a:tailEnd/>
          </a:ln>
        </p:spPr>
        <p:txBody>
          <a:bodyPr/>
          <a:lstStyle/>
          <a:p>
            <a:pPr>
              <a:defRPr/>
            </a:pPr>
            <a:endParaRPr lang="ja-JP" altLang="en-US" sz="1200"/>
          </a:p>
        </p:txBody>
      </p:sp>
      <p:sp>
        <p:nvSpPr>
          <p:cNvPr id="6" name="Text Box 1034"/>
          <p:cNvSpPr txBox="1">
            <a:spLocks noChangeArrowheads="1"/>
          </p:cNvSpPr>
          <p:nvPr/>
        </p:nvSpPr>
        <p:spPr bwMode="auto">
          <a:xfrm>
            <a:off x="9408584" y="6473826"/>
            <a:ext cx="2658533" cy="244475"/>
          </a:xfrm>
          <a:prstGeom prst="rect">
            <a:avLst/>
          </a:prstGeom>
          <a:noFill/>
          <a:ln w="9525">
            <a:noFill/>
            <a:miter lim="800000"/>
            <a:headEnd/>
            <a:tailEnd/>
          </a:ln>
          <a:effectLst/>
        </p:spPr>
        <p:txBody>
          <a:bodyPr>
            <a:spAutoFit/>
          </a:bodyPr>
          <a:lstStyle/>
          <a:p>
            <a:pPr algn="r">
              <a:spcBef>
                <a:spcPct val="0"/>
              </a:spcBef>
              <a:defRPr/>
            </a:pPr>
            <a:r>
              <a:rPr lang="en-GB" sz="1000" dirty="0">
                <a:solidFill>
                  <a:srgbClr val="663300"/>
                </a:solidFill>
              </a:rPr>
              <a:t>© Copyright </a:t>
            </a:r>
            <a:r>
              <a:rPr lang="en-GB" altLang="ja-JP" sz="1000" i="1" dirty="0" err="1">
                <a:solidFill>
                  <a:srgbClr val="663300"/>
                </a:solidFill>
              </a:rPr>
              <a:t>eCompliance</a:t>
            </a:r>
            <a:r>
              <a:rPr lang="ja-JP" altLang="en-GB" sz="1000" dirty="0">
                <a:solidFill>
                  <a:srgbClr val="663300"/>
                </a:solidFill>
              </a:rPr>
              <a:t> </a:t>
            </a:r>
            <a:r>
              <a:rPr lang="en-GB" sz="1000" dirty="0">
                <a:solidFill>
                  <a:srgbClr val="663300"/>
                </a:solidFill>
              </a:rPr>
              <a:t>20</a:t>
            </a:r>
            <a:r>
              <a:rPr lang="en-US" altLang="ja-JP" sz="1000" dirty="0">
                <a:solidFill>
                  <a:srgbClr val="663300"/>
                </a:solidFill>
              </a:rPr>
              <a:t>21</a:t>
            </a:r>
            <a:endParaRPr lang="en-GB" altLang="ja-JP" sz="1000" dirty="0">
              <a:solidFill>
                <a:srgbClr val="663300"/>
              </a:solidFill>
            </a:endParaRPr>
          </a:p>
        </p:txBody>
      </p:sp>
      <p:sp>
        <p:nvSpPr>
          <p:cNvPr id="7" name="Rectangle 1043"/>
          <p:cNvSpPr>
            <a:spLocks noChangeArrowheads="1"/>
          </p:cNvSpPr>
          <p:nvPr/>
        </p:nvSpPr>
        <p:spPr bwMode="auto">
          <a:xfrm>
            <a:off x="601133" y="1109663"/>
            <a:ext cx="11557000" cy="42862"/>
          </a:xfrm>
          <a:prstGeom prst="rect">
            <a:avLst/>
          </a:prstGeom>
          <a:solidFill>
            <a:srgbClr val="990000"/>
          </a:solidFill>
          <a:ln w="9525">
            <a:noFill/>
            <a:miter lim="800000"/>
            <a:headEnd/>
            <a:tailEnd/>
          </a:ln>
          <a:effectLst>
            <a:outerShdw dist="35921" dir="2700000" algn="ctr" rotWithShape="0">
              <a:schemeClr val="bg2"/>
            </a:outerShdw>
          </a:effectLst>
        </p:spPr>
        <p:txBody>
          <a:bodyPr wrap="none" anchor="ctr"/>
          <a:lstStyle/>
          <a:p>
            <a:pPr>
              <a:defRPr/>
            </a:pPr>
            <a:endParaRPr lang="ja-JP" altLang="en-US" sz="1200"/>
          </a:p>
        </p:txBody>
      </p:sp>
      <p:sp>
        <p:nvSpPr>
          <p:cNvPr id="8" name="Line 1044"/>
          <p:cNvSpPr>
            <a:spLocks noChangeShapeType="1"/>
          </p:cNvSpPr>
          <p:nvPr/>
        </p:nvSpPr>
        <p:spPr bwMode="auto">
          <a:xfrm>
            <a:off x="607485" y="6248400"/>
            <a:ext cx="10892367" cy="0"/>
          </a:xfrm>
          <a:prstGeom prst="line">
            <a:avLst/>
          </a:prstGeom>
          <a:noFill/>
          <a:ln w="12700">
            <a:solidFill>
              <a:schemeClr val="tx1"/>
            </a:solidFill>
            <a:round/>
            <a:headEnd type="none" w="sm" len="sm"/>
            <a:tailEnd type="none" w="sm" len="sm"/>
          </a:ln>
          <a:effectLst/>
        </p:spPr>
        <p:txBody>
          <a:bodyPr wrap="none" anchor="ctr"/>
          <a:lstStyle/>
          <a:p>
            <a:pPr>
              <a:defRPr/>
            </a:pPr>
            <a:endParaRPr lang="ja-JP" altLang="en-US" sz="1200"/>
          </a:p>
        </p:txBody>
      </p:sp>
      <p:sp>
        <p:nvSpPr>
          <p:cNvPr id="1073156" name="Rectangle 1028"/>
          <p:cNvSpPr>
            <a:spLocks noGrp="1" noChangeArrowheads="1"/>
          </p:cNvSpPr>
          <p:nvPr>
            <p:ph type="ctrTitle"/>
          </p:nvPr>
        </p:nvSpPr>
        <p:spPr>
          <a:xfrm>
            <a:off x="1117600" y="2667000"/>
            <a:ext cx="7112000" cy="914400"/>
          </a:xfrm>
        </p:spPr>
        <p:txBody>
          <a:bodyPr anchor="t"/>
          <a:lstStyle>
            <a:lvl1pPr>
              <a:defRPr sz="3200" b="1">
                <a:solidFill>
                  <a:schemeClr val="tx1"/>
                </a:solidFill>
              </a:defRPr>
            </a:lvl1pPr>
          </a:lstStyle>
          <a:p>
            <a:r>
              <a:rPr lang="en-GB" dirty="0" err="1"/>
              <a:t>マスタ</a:t>
            </a:r>
            <a:r>
              <a:rPr lang="en-GB" dirty="0"/>
              <a:t> </a:t>
            </a:r>
            <a:r>
              <a:rPr lang="en-GB" dirty="0" err="1"/>
              <a:t>タイトルの書式設定</a:t>
            </a:r>
            <a:endParaRPr lang="en-GB" dirty="0"/>
          </a:p>
        </p:txBody>
      </p:sp>
      <p:sp>
        <p:nvSpPr>
          <p:cNvPr id="1073157" name="Rectangle 1029"/>
          <p:cNvSpPr>
            <a:spLocks noGrp="1" noChangeArrowheads="1"/>
          </p:cNvSpPr>
          <p:nvPr>
            <p:ph type="subTitle" idx="1"/>
          </p:nvPr>
        </p:nvSpPr>
        <p:spPr>
          <a:xfrm>
            <a:off x="6043084" y="5375275"/>
            <a:ext cx="5892800" cy="838200"/>
          </a:xfrm>
        </p:spPr>
        <p:txBody>
          <a:bodyPr/>
          <a:lstStyle>
            <a:lvl1pPr marL="0" indent="0">
              <a:buFont typeface="Wingdings" pitchFamily="2" charset="2"/>
              <a:buNone/>
              <a:defRPr sz="2000" b="1"/>
            </a:lvl1pPr>
          </a:lstStyle>
          <a:p>
            <a:r>
              <a:rPr lang="en-GB"/>
              <a:t>マスタ サブタイトルの書式設定</a:t>
            </a:r>
          </a:p>
        </p:txBody>
      </p:sp>
      <p:pic>
        <p:nvPicPr>
          <p:cNvPr id="10" name="Picture 42" descr="LOGO">
            <a:extLst>
              <a:ext uri="{FF2B5EF4-FFF2-40B4-BE49-F238E27FC236}">
                <a16:creationId xmlns:a16="http://schemas.microsoft.com/office/drawing/2014/main" id="{93A65071-C197-46A0-99A6-7B9085DA2D30}"/>
              </a:ext>
            </a:extLst>
          </p:cNvPr>
          <p:cNvPicPr>
            <a:picLocks noChangeAspect="1" noChangeArrowheads="1"/>
          </p:cNvPicPr>
          <p:nvPr userDrawn="1"/>
        </p:nvPicPr>
        <p:blipFill>
          <a:blip r:embed="rId3" cstate="print"/>
          <a:srcRect/>
          <a:stretch>
            <a:fillRect/>
          </a:stretch>
        </p:blipFill>
        <p:spPr bwMode="auto">
          <a:xfrm>
            <a:off x="594785" y="6259514"/>
            <a:ext cx="1129978" cy="598487"/>
          </a:xfrm>
          <a:prstGeom prst="rect">
            <a:avLst/>
          </a:prstGeom>
          <a:noFill/>
          <a:ln w="9525">
            <a:noFill/>
            <a:miter lim="800000"/>
            <a:headEnd/>
            <a:tailEnd/>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sz="3200" b="0">
                <a:solidFill>
                  <a:schemeClr val="tx1"/>
                </a:solidFill>
              </a:defRPr>
            </a:lvl1pPr>
          </a:lstStyle>
          <a:p>
            <a:r>
              <a:rPr lang="ja-JP" altLang="en-US" dirty="0"/>
              <a:t>マスタ タイトルの書式設定</a:t>
            </a:r>
          </a:p>
        </p:txBody>
      </p:sp>
      <p:sp>
        <p:nvSpPr>
          <p:cNvPr id="3" name="コンテンツ プレースホルダ 2"/>
          <p:cNvSpPr>
            <a:spLocks noGrp="1"/>
          </p:cNvSpPr>
          <p:nvPr>
            <p:ph idx="1" hasCustomPrompt="1"/>
          </p:nvPr>
        </p:nvSpPr>
        <p:spPr>
          <a:xfrm>
            <a:off x="626533" y="1083831"/>
            <a:ext cx="10972800" cy="2234458"/>
          </a:xfrm>
        </p:spPr>
        <p:txBody>
          <a:bodyPr>
            <a:spAutoFit/>
          </a:bodyPr>
          <a:lstStyle>
            <a:lvl1pPr>
              <a:defRPr sz="2400"/>
            </a:lvl1pPr>
            <a:lvl2pPr>
              <a:defRPr sz="2400"/>
            </a:lvl2pPr>
            <a:lvl3pPr>
              <a:defRPr sz="2400"/>
            </a:lvl3pPr>
            <a:lvl4pPr>
              <a:defRPr sz="2400"/>
            </a:lvl4pPr>
            <a:lvl5pPr>
              <a:defRPr sz="2400"/>
            </a:lvl5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49D5B4C-BFB4-4865-8DF8-91EA900601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13132"/>
            <a:ext cx="12192000" cy="6211363"/>
          </a:xfrm>
          <a:prstGeom prst="rect">
            <a:avLst/>
          </a:prstGeom>
        </p:spPr>
      </p:pic>
      <p:sp>
        <p:nvSpPr>
          <p:cNvPr id="10" name="Line 43"/>
          <p:cNvSpPr>
            <a:spLocks noChangeShapeType="1"/>
          </p:cNvSpPr>
          <p:nvPr userDrawn="1"/>
        </p:nvSpPr>
        <p:spPr bwMode="auto">
          <a:xfrm flipV="1">
            <a:off x="0" y="0"/>
            <a:ext cx="12208933" cy="0"/>
          </a:xfrm>
          <a:prstGeom prst="line">
            <a:avLst/>
          </a:prstGeom>
          <a:noFill/>
          <a:ln w="57150">
            <a:solidFill>
              <a:srgbClr val="0000FF"/>
            </a:solidFill>
            <a:round/>
            <a:headEnd/>
            <a:tailEnd/>
          </a:ln>
          <a:extLst>
            <a:ext uri="{909E8E84-426E-40DD-AFC4-6F175D3DCCD1}">
              <a14:hiddenFill xmlns:a14="http://schemas.microsoft.com/office/drawing/2010/main">
                <a:noFill/>
              </a14:hiddenFill>
            </a:ext>
          </a:extLst>
        </p:spPr>
        <p:txBody>
          <a:bodyPr/>
          <a:lstStyle/>
          <a:p>
            <a:pPr>
              <a:spcBef>
                <a:spcPct val="0"/>
              </a:spcBef>
            </a:pPr>
            <a:endParaRPr kumimoji="1" lang="ja-JP" altLang="en-US" sz="1200">
              <a:solidFill>
                <a:srgbClr val="000000"/>
              </a:solidFill>
            </a:endParaRPr>
          </a:p>
        </p:txBody>
      </p:sp>
      <p:sp>
        <p:nvSpPr>
          <p:cNvPr id="9219" name="Rectangle 4"/>
          <p:cNvSpPr>
            <a:spLocks noGrp="1" noChangeArrowheads="1"/>
          </p:cNvSpPr>
          <p:nvPr>
            <p:ph type="title"/>
          </p:nvPr>
        </p:nvSpPr>
        <p:spPr bwMode="auto">
          <a:xfrm>
            <a:off x="626533" y="158751"/>
            <a:ext cx="10972800" cy="73977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GB" dirty="0" err="1"/>
              <a:t>マスタ</a:t>
            </a:r>
            <a:r>
              <a:rPr lang="en-GB" dirty="0"/>
              <a:t> </a:t>
            </a:r>
            <a:r>
              <a:rPr lang="en-GB" dirty="0" err="1"/>
              <a:t>タイトルの書式設定</a:t>
            </a:r>
            <a:endParaRPr lang="en-GB" dirty="0"/>
          </a:p>
        </p:txBody>
      </p:sp>
      <p:sp>
        <p:nvSpPr>
          <p:cNvPr id="9220" name="Rectangle 5"/>
          <p:cNvSpPr>
            <a:spLocks noGrp="1" noChangeArrowheads="1"/>
          </p:cNvSpPr>
          <p:nvPr>
            <p:ph type="body" idx="1"/>
          </p:nvPr>
        </p:nvSpPr>
        <p:spPr bwMode="auto">
          <a:xfrm>
            <a:off x="613833" y="1090056"/>
            <a:ext cx="10886019" cy="47513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err="1"/>
              <a:t>マスタ</a:t>
            </a:r>
            <a:r>
              <a:rPr lang="en-GB" dirty="0"/>
              <a:t> </a:t>
            </a:r>
            <a:r>
              <a:rPr lang="en-GB" dirty="0" err="1"/>
              <a:t>テキストの書式設定</a:t>
            </a:r>
            <a:endParaRPr lang="en-GB" dirty="0"/>
          </a:p>
          <a:p>
            <a:pPr lvl="1"/>
            <a:r>
              <a:rPr lang="en-GB" dirty="0"/>
              <a:t>第 </a:t>
            </a:r>
            <a:r>
              <a:rPr lang="en-GB" altLang="ja-JP" dirty="0"/>
              <a:t>2 </a:t>
            </a:r>
            <a:r>
              <a:rPr lang="en-GB" dirty="0" err="1"/>
              <a:t>レベル</a:t>
            </a:r>
            <a:endParaRPr lang="en-GB" dirty="0"/>
          </a:p>
          <a:p>
            <a:pPr lvl="2"/>
            <a:r>
              <a:rPr lang="en-GB" dirty="0"/>
              <a:t>第 </a:t>
            </a:r>
            <a:r>
              <a:rPr lang="en-GB" altLang="ja-JP" dirty="0"/>
              <a:t>3 </a:t>
            </a:r>
            <a:r>
              <a:rPr lang="en-GB" dirty="0" err="1"/>
              <a:t>レベル</a:t>
            </a:r>
            <a:endParaRPr lang="en-GB" dirty="0"/>
          </a:p>
          <a:p>
            <a:pPr lvl="3"/>
            <a:r>
              <a:rPr lang="en-GB" dirty="0"/>
              <a:t>第 </a:t>
            </a:r>
            <a:r>
              <a:rPr lang="en-GB" altLang="ja-JP" dirty="0"/>
              <a:t>4 </a:t>
            </a:r>
            <a:r>
              <a:rPr lang="en-GB" dirty="0" err="1"/>
              <a:t>レベル</a:t>
            </a:r>
            <a:endParaRPr lang="en-GB" dirty="0"/>
          </a:p>
          <a:p>
            <a:pPr lvl="4"/>
            <a:r>
              <a:rPr lang="en-GB" dirty="0"/>
              <a:t>第 </a:t>
            </a:r>
            <a:r>
              <a:rPr lang="en-GB" altLang="ja-JP" dirty="0"/>
              <a:t>5 </a:t>
            </a:r>
            <a:r>
              <a:rPr lang="en-GB" dirty="0" err="1"/>
              <a:t>レベル</a:t>
            </a:r>
            <a:endParaRPr lang="en-GB" dirty="0"/>
          </a:p>
        </p:txBody>
      </p:sp>
      <p:sp>
        <p:nvSpPr>
          <p:cNvPr id="1072138" name="Text Box 10"/>
          <p:cNvSpPr txBox="1">
            <a:spLocks noChangeArrowheads="1"/>
          </p:cNvSpPr>
          <p:nvPr/>
        </p:nvSpPr>
        <p:spPr bwMode="auto">
          <a:xfrm>
            <a:off x="4931834" y="6465888"/>
            <a:ext cx="2332567" cy="215900"/>
          </a:xfrm>
          <a:prstGeom prst="rect">
            <a:avLst/>
          </a:prstGeom>
          <a:noFill/>
          <a:ln w="9525">
            <a:noFill/>
            <a:miter lim="800000"/>
            <a:headEnd/>
            <a:tailEnd/>
          </a:ln>
          <a:effectLst/>
        </p:spPr>
        <p:txBody>
          <a:bodyPr>
            <a:spAutoFit/>
          </a:bodyPr>
          <a:lstStyle/>
          <a:p>
            <a:pPr algn="ctr">
              <a:spcBef>
                <a:spcPct val="0"/>
              </a:spcBef>
              <a:defRPr/>
            </a:pPr>
            <a:r>
              <a:rPr lang="en-US" altLang="ja-JP" sz="800" dirty="0">
                <a:solidFill>
                  <a:srgbClr val="663300"/>
                </a:solidFill>
                <a:latin typeface="Arial" pitchFamily="34" charset="0"/>
              </a:rPr>
              <a:t>© Copyright eCompliance 2021</a:t>
            </a:r>
          </a:p>
        </p:txBody>
      </p:sp>
      <p:sp>
        <p:nvSpPr>
          <p:cNvPr id="1072140" name="Line 12"/>
          <p:cNvSpPr>
            <a:spLocks noChangeShapeType="1"/>
          </p:cNvSpPr>
          <p:nvPr/>
        </p:nvSpPr>
        <p:spPr bwMode="auto">
          <a:xfrm flipV="1">
            <a:off x="2032000" y="6477000"/>
            <a:ext cx="0" cy="228600"/>
          </a:xfrm>
          <a:prstGeom prst="line">
            <a:avLst/>
          </a:prstGeom>
          <a:noFill/>
          <a:ln w="9525">
            <a:solidFill>
              <a:schemeClr val="bg1"/>
            </a:solidFill>
            <a:round/>
            <a:headEnd/>
            <a:tailEnd/>
          </a:ln>
          <a:effectLst/>
        </p:spPr>
        <p:txBody>
          <a:bodyPr/>
          <a:lstStyle/>
          <a:p>
            <a:pPr>
              <a:defRPr/>
            </a:pPr>
            <a:endParaRPr lang="ja-JP" altLang="en-US" sz="1200"/>
          </a:p>
        </p:txBody>
      </p:sp>
      <p:sp>
        <p:nvSpPr>
          <p:cNvPr id="1072146" name="Line 18"/>
          <p:cNvSpPr>
            <a:spLocks noChangeShapeType="1"/>
          </p:cNvSpPr>
          <p:nvPr/>
        </p:nvSpPr>
        <p:spPr bwMode="auto">
          <a:xfrm>
            <a:off x="607485" y="6248400"/>
            <a:ext cx="10892367" cy="0"/>
          </a:xfrm>
          <a:prstGeom prst="line">
            <a:avLst/>
          </a:prstGeom>
          <a:noFill/>
          <a:ln w="12700">
            <a:solidFill>
              <a:schemeClr val="tx1"/>
            </a:solidFill>
            <a:round/>
            <a:headEnd type="none" w="sm" len="sm"/>
            <a:tailEnd type="none" w="sm" len="sm"/>
          </a:ln>
          <a:effectLst/>
        </p:spPr>
        <p:txBody>
          <a:bodyPr wrap="none" anchor="ctr"/>
          <a:lstStyle/>
          <a:p>
            <a:pPr>
              <a:defRPr/>
            </a:pPr>
            <a:endParaRPr lang="ja-JP" altLang="en-US" sz="1200"/>
          </a:p>
        </p:txBody>
      </p:sp>
      <p:sp>
        <p:nvSpPr>
          <p:cNvPr id="1072166" name="Line 38"/>
          <p:cNvSpPr>
            <a:spLocks noChangeShapeType="1"/>
          </p:cNvSpPr>
          <p:nvPr/>
        </p:nvSpPr>
        <p:spPr bwMode="auto">
          <a:xfrm>
            <a:off x="601134" y="895350"/>
            <a:ext cx="10892367" cy="0"/>
          </a:xfrm>
          <a:prstGeom prst="line">
            <a:avLst/>
          </a:prstGeom>
          <a:noFill/>
          <a:ln w="12700">
            <a:solidFill>
              <a:schemeClr val="tx1"/>
            </a:solidFill>
            <a:round/>
            <a:headEnd type="none" w="sm" len="sm"/>
            <a:tailEnd type="none" w="sm" len="sm"/>
          </a:ln>
          <a:effectLst/>
        </p:spPr>
        <p:txBody>
          <a:bodyPr wrap="none" anchor="ctr"/>
          <a:lstStyle/>
          <a:p>
            <a:pPr>
              <a:defRPr/>
            </a:pPr>
            <a:endParaRPr lang="ja-JP" altLang="en-US" sz="1200"/>
          </a:p>
        </p:txBody>
      </p:sp>
      <p:pic>
        <p:nvPicPr>
          <p:cNvPr id="9226" name="Picture 42" descr="LOGO"/>
          <p:cNvPicPr>
            <a:picLocks noChangeAspect="1" noChangeArrowheads="1"/>
          </p:cNvPicPr>
          <p:nvPr userDrawn="1"/>
        </p:nvPicPr>
        <p:blipFill>
          <a:blip r:embed="rId6" cstate="print"/>
          <a:srcRect/>
          <a:stretch>
            <a:fillRect/>
          </a:stretch>
        </p:blipFill>
        <p:spPr bwMode="auto">
          <a:xfrm>
            <a:off x="594785" y="6259514"/>
            <a:ext cx="1129978" cy="598487"/>
          </a:xfrm>
          <a:prstGeom prst="rect">
            <a:avLst/>
          </a:prstGeom>
          <a:noFill/>
          <a:ln w="9525">
            <a:noFill/>
            <a:miter lim="800000"/>
            <a:headEnd/>
            <a:tailEnd/>
          </a:ln>
        </p:spPr>
      </p:pic>
      <p:sp>
        <p:nvSpPr>
          <p:cNvPr id="11" name="Text Box 21"/>
          <p:cNvSpPr txBox="1">
            <a:spLocks noChangeArrowheads="1"/>
          </p:cNvSpPr>
          <p:nvPr userDrawn="1"/>
        </p:nvSpPr>
        <p:spPr bwMode="auto">
          <a:xfrm>
            <a:off x="11053233" y="6392864"/>
            <a:ext cx="372218" cy="276999"/>
          </a:xfrm>
          <a:prstGeom prst="rect">
            <a:avLst/>
          </a:prstGeom>
          <a:noFill/>
          <a:ln>
            <a:noFill/>
          </a:ln>
        </p:spPr>
        <p:txBody>
          <a:bodyPr wrap="none">
            <a:spAutoFit/>
          </a:bodyPr>
          <a:lstStyle>
            <a:lvl1pPr eaLnBrk="0" hangingPunct="0">
              <a:spcBef>
                <a:spcPct val="50000"/>
              </a:spcBef>
              <a:defRPr sz="1200">
                <a:solidFill>
                  <a:schemeClr val="tx1"/>
                </a:solidFill>
                <a:latin typeface="Arial" charset="0"/>
                <a:ea typeface="MS UI Gothic" pitchFamily="50" charset="-128"/>
              </a:defRPr>
            </a:lvl1pPr>
            <a:lvl2pPr marL="742950" indent="-285750" eaLnBrk="0" hangingPunct="0">
              <a:spcBef>
                <a:spcPct val="50000"/>
              </a:spcBef>
              <a:defRPr sz="1200">
                <a:solidFill>
                  <a:schemeClr val="tx1"/>
                </a:solidFill>
                <a:latin typeface="Arial" charset="0"/>
                <a:ea typeface="MS UI Gothic" pitchFamily="50" charset="-128"/>
              </a:defRPr>
            </a:lvl2pPr>
            <a:lvl3pPr marL="1143000" indent="-228600" eaLnBrk="0" hangingPunct="0">
              <a:spcBef>
                <a:spcPct val="50000"/>
              </a:spcBef>
              <a:defRPr sz="1200">
                <a:solidFill>
                  <a:schemeClr val="tx1"/>
                </a:solidFill>
                <a:latin typeface="Arial" charset="0"/>
                <a:ea typeface="MS UI Gothic" pitchFamily="50" charset="-128"/>
              </a:defRPr>
            </a:lvl3pPr>
            <a:lvl4pPr marL="1600200" indent="-228600" eaLnBrk="0" hangingPunct="0">
              <a:spcBef>
                <a:spcPct val="50000"/>
              </a:spcBef>
              <a:defRPr sz="1200">
                <a:solidFill>
                  <a:schemeClr val="tx1"/>
                </a:solidFill>
                <a:latin typeface="Arial" charset="0"/>
                <a:ea typeface="MS UI Gothic" pitchFamily="50" charset="-128"/>
              </a:defRPr>
            </a:lvl4pPr>
            <a:lvl5pPr marL="2057400" indent="-228600" eaLnBrk="0" hangingPunct="0">
              <a:spcBef>
                <a:spcPct val="50000"/>
              </a:spcBef>
              <a:defRPr sz="1200">
                <a:solidFill>
                  <a:schemeClr val="tx1"/>
                </a:solidFill>
                <a:latin typeface="Arial" charset="0"/>
                <a:ea typeface="MS UI Gothic" pitchFamily="50" charset="-128"/>
              </a:defRPr>
            </a:lvl5pPr>
            <a:lvl6pPr marL="2514600" indent="-228600" eaLnBrk="0" fontAlgn="base" hangingPunct="0">
              <a:spcBef>
                <a:spcPct val="50000"/>
              </a:spcBef>
              <a:spcAft>
                <a:spcPct val="0"/>
              </a:spcAft>
              <a:defRPr sz="1200">
                <a:solidFill>
                  <a:schemeClr val="tx1"/>
                </a:solidFill>
                <a:latin typeface="Arial" charset="0"/>
                <a:ea typeface="MS UI Gothic" pitchFamily="50" charset="-128"/>
              </a:defRPr>
            </a:lvl6pPr>
            <a:lvl7pPr marL="2971800" indent="-228600" eaLnBrk="0" fontAlgn="base" hangingPunct="0">
              <a:spcBef>
                <a:spcPct val="50000"/>
              </a:spcBef>
              <a:spcAft>
                <a:spcPct val="0"/>
              </a:spcAft>
              <a:defRPr sz="1200">
                <a:solidFill>
                  <a:schemeClr val="tx1"/>
                </a:solidFill>
                <a:latin typeface="Arial" charset="0"/>
                <a:ea typeface="MS UI Gothic" pitchFamily="50" charset="-128"/>
              </a:defRPr>
            </a:lvl7pPr>
            <a:lvl8pPr marL="3429000" indent="-228600" eaLnBrk="0" fontAlgn="base" hangingPunct="0">
              <a:spcBef>
                <a:spcPct val="50000"/>
              </a:spcBef>
              <a:spcAft>
                <a:spcPct val="0"/>
              </a:spcAft>
              <a:defRPr sz="1200">
                <a:solidFill>
                  <a:schemeClr val="tx1"/>
                </a:solidFill>
                <a:latin typeface="Arial" charset="0"/>
                <a:ea typeface="MS UI Gothic" pitchFamily="50" charset="-128"/>
              </a:defRPr>
            </a:lvl8pPr>
            <a:lvl9pPr marL="3886200" indent="-228600" eaLnBrk="0" fontAlgn="base" hangingPunct="0">
              <a:spcBef>
                <a:spcPct val="50000"/>
              </a:spcBef>
              <a:spcAft>
                <a:spcPct val="0"/>
              </a:spcAft>
              <a:defRPr sz="1200">
                <a:solidFill>
                  <a:schemeClr val="tx1"/>
                </a:solidFill>
                <a:latin typeface="Arial" charset="0"/>
                <a:ea typeface="MS UI Gothic" pitchFamily="50" charset="-128"/>
              </a:defRPr>
            </a:lvl9pPr>
          </a:lstStyle>
          <a:p>
            <a:pPr>
              <a:spcBef>
                <a:spcPct val="0"/>
              </a:spcBef>
              <a:defRPr/>
            </a:pPr>
            <a:fld id="{EC6F2894-4104-4DD3-9DF8-B636FDF1D361}" type="slidenum">
              <a:rPr lang="ja-JP" altLang="en-US" sz="1200" smtClean="0"/>
              <a:pPr>
                <a:spcBef>
                  <a:spcPct val="0"/>
                </a:spcBef>
                <a:defRPr/>
              </a:pPr>
              <a:t>‹#›</a:t>
            </a:fld>
            <a:endParaRPr lang="en-US" altLang="ja-JP" sz="1200"/>
          </a:p>
        </p:txBody>
      </p:sp>
    </p:spTree>
  </p:cSld>
  <p:clrMap bg1="lt1" tx1="dk1" bg2="lt2" tx2="dk2" accent1="accent1" accent2="accent2" accent3="accent3" accent4="accent4" accent5="accent5" accent6="accent6" hlink="hlink" folHlink="folHlink"/>
  <p:sldLayoutIdLst>
    <p:sldLayoutId id="2147484557" r:id="rId1"/>
    <p:sldLayoutId id="2147484544" r:id="rId2"/>
    <p:sldLayoutId id="2147484549" r:id="rId3"/>
  </p:sldLayoutIdLst>
  <p:txStyles>
    <p:titleStyle>
      <a:lvl1pPr algn="l" rtl="0" eaLnBrk="0" fontAlgn="base" hangingPunct="0">
        <a:spcBef>
          <a:spcPct val="0"/>
        </a:spcBef>
        <a:spcAft>
          <a:spcPct val="0"/>
        </a:spcAft>
        <a:defRPr sz="2000">
          <a:solidFill>
            <a:schemeClr val="tx1"/>
          </a:solidFill>
          <a:latin typeface="+mj-lt"/>
          <a:ea typeface="+mj-ea"/>
          <a:cs typeface="+mj-cs"/>
        </a:defRPr>
      </a:lvl1pPr>
      <a:lvl2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2pPr>
      <a:lvl3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3pPr>
      <a:lvl4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4pPr>
      <a:lvl5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5pPr>
      <a:lvl6pPr marL="457200" algn="l" rtl="0" fontAlgn="base">
        <a:spcBef>
          <a:spcPct val="0"/>
        </a:spcBef>
        <a:spcAft>
          <a:spcPct val="0"/>
        </a:spcAft>
        <a:defRPr sz="2000">
          <a:solidFill>
            <a:srgbClr val="663300"/>
          </a:solidFill>
          <a:latin typeface="Arial" charset="0"/>
          <a:ea typeface="MS UI Gothic" pitchFamily="50" charset="-128"/>
          <a:cs typeface="Arial" charset="0"/>
        </a:defRPr>
      </a:lvl6pPr>
      <a:lvl7pPr marL="914400" algn="l" rtl="0" fontAlgn="base">
        <a:spcBef>
          <a:spcPct val="0"/>
        </a:spcBef>
        <a:spcAft>
          <a:spcPct val="0"/>
        </a:spcAft>
        <a:defRPr sz="2000">
          <a:solidFill>
            <a:srgbClr val="663300"/>
          </a:solidFill>
          <a:latin typeface="Arial" charset="0"/>
          <a:ea typeface="MS UI Gothic" pitchFamily="50" charset="-128"/>
          <a:cs typeface="Arial" charset="0"/>
        </a:defRPr>
      </a:lvl7pPr>
      <a:lvl8pPr marL="1371600" algn="l" rtl="0" fontAlgn="base">
        <a:spcBef>
          <a:spcPct val="0"/>
        </a:spcBef>
        <a:spcAft>
          <a:spcPct val="0"/>
        </a:spcAft>
        <a:defRPr sz="2000">
          <a:solidFill>
            <a:srgbClr val="663300"/>
          </a:solidFill>
          <a:latin typeface="Arial" charset="0"/>
          <a:ea typeface="MS UI Gothic" pitchFamily="50" charset="-128"/>
          <a:cs typeface="Arial" charset="0"/>
        </a:defRPr>
      </a:lvl8pPr>
      <a:lvl9pPr marL="1828800" algn="l" rtl="0" fontAlgn="base">
        <a:spcBef>
          <a:spcPct val="0"/>
        </a:spcBef>
        <a:spcAft>
          <a:spcPct val="0"/>
        </a:spcAft>
        <a:defRPr sz="2000">
          <a:solidFill>
            <a:srgbClr val="663300"/>
          </a:solidFill>
          <a:latin typeface="Arial" charset="0"/>
          <a:ea typeface="MS UI Gothic" pitchFamily="50" charset="-128"/>
          <a:cs typeface="Arial" charset="0"/>
        </a:defRPr>
      </a:lvl9pPr>
    </p:titleStyle>
    <p:bodyStyle>
      <a:lvl1pPr marL="266700" indent="-266700" algn="l" rtl="0" eaLnBrk="0" fontAlgn="base" hangingPunct="0">
        <a:spcBef>
          <a:spcPct val="20000"/>
        </a:spcBef>
        <a:spcAft>
          <a:spcPct val="0"/>
        </a:spcAft>
        <a:buClr>
          <a:schemeClr val="accent1"/>
        </a:buClr>
        <a:buFont typeface="Wingdings" pitchFamily="2" charset="2"/>
        <a:buChar char="n"/>
        <a:tabLst>
          <a:tab pos="800100" algn="l"/>
        </a:tabLst>
        <a:defRPr sz="2800">
          <a:solidFill>
            <a:schemeClr val="tx1"/>
          </a:solidFill>
          <a:latin typeface="+mn-lt"/>
          <a:ea typeface="+mn-ea"/>
          <a:cs typeface="+mn-cs"/>
        </a:defRPr>
      </a:lvl1pPr>
      <a:lvl2pPr marL="711200" indent="-265113" algn="l" rtl="0" eaLnBrk="0" fontAlgn="base" hangingPunct="0">
        <a:spcBef>
          <a:spcPct val="20000"/>
        </a:spcBef>
        <a:spcAft>
          <a:spcPct val="0"/>
        </a:spcAft>
        <a:buClr>
          <a:srgbClr val="FF0000"/>
        </a:buClr>
        <a:buFont typeface="Wingdings" pitchFamily="2" charset="2"/>
        <a:buChar char="l"/>
        <a:tabLst>
          <a:tab pos="800100" algn="l"/>
        </a:tabLst>
        <a:defRPr sz="2400">
          <a:solidFill>
            <a:schemeClr val="tx1"/>
          </a:solidFill>
          <a:latin typeface="+mn-lt"/>
          <a:ea typeface="+mn-ea"/>
          <a:cs typeface="+mn-cs"/>
        </a:defRPr>
      </a:lvl2pPr>
      <a:lvl3pPr marL="1058863" indent="-168275" algn="l" rtl="0" eaLnBrk="0" fontAlgn="base" hangingPunct="0">
        <a:spcBef>
          <a:spcPct val="20000"/>
        </a:spcBef>
        <a:spcAft>
          <a:spcPct val="0"/>
        </a:spcAft>
        <a:buChar char="•"/>
        <a:tabLst>
          <a:tab pos="800100" algn="l"/>
        </a:tabLst>
        <a:defRPr sz="2400">
          <a:solidFill>
            <a:schemeClr val="tx1"/>
          </a:solidFill>
          <a:latin typeface="+mn-lt"/>
          <a:ea typeface="+mn-ea"/>
          <a:cs typeface="+mn-cs"/>
        </a:defRPr>
      </a:lvl3pPr>
      <a:lvl4pPr marL="1419225" indent="-180975" algn="l" rtl="0" eaLnBrk="0" fontAlgn="base" hangingPunct="0">
        <a:spcBef>
          <a:spcPct val="20000"/>
        </a:spcBef>
        <a:spcAft>
          <a:spcPct val="0"/>
        </a:spcAft>
        <a:buFont typeface="Arial" charset="0"/>
        <a:buChar char="-"/>
        <a:tabLst>
          <a:tab pos="800100" algn="l"/>
        </a:tabLst>
        <a:defRPr sz="2400">
          <a:solidFill>
            <a:schemeClr val="tx1"/>
          </a:solidFill>
          <a:latin typeface="+mn-lt"/>
          <a:ea typeface="+mn-ea"/>
          <a:cs typeface="+mn-cs"/>
        </a:defRPr>
      </a:lvl4pPr>
      <a:lvl5pPr marL="1766888" indent="-168275" algn="l" rtl="0" eaLnBrk="0" fontAlgn="base" hangingPunct="0">
        <a:spcBef>
          <a:spcPct val="20000"/>
        </a:spcBef>
        <a:spcAft>
          <a:spcPct val="0"/>
        </a:spcAft>
        <a:buFont typeface="Arial" charset="0"/>
        <a:buChar char="-"/>
        <a:tabLst>
          <a:tab pos="800100" algn="l"/>
        </a:tabLst>
        <a:defRPr sz="2400">
          <a:solidFill>
            <a:schemeClr val="tx1"/>
          </a:solidFill>
          <a:latin typeface="+mn-lt"/>
          <a:ea typeface="+mn-ea"/>
          <a:cs typeface="+mn-cs"/>
        </a:defRPr>
      </a:lvl5pPr>
      <a:lvl6pPr marL="2224088" indent="-168275" algn="l" rtl="0" fontAlgn="base">
        <a:spcBef>
          <a:spcPct val="20000"/>
        </a:spcBef>
        <a:spcAft>
          <a:spcPct val="0"/>
        </a:spcAft>
        <a:buFont typeface="Arial" charset="0"/>
        <a:buChar char="-"/>
        <a:tabLst>
          <a:tab pos="800100" algn="l"/>
        </a:tabLst>
        <a:defRPr sz="1400">
          <a:solidFill>
            <a:schemeClr val="tx1"/>
          </a:solidFill>
          <a:latin typeface="+mn-lt"/>
          <a:ea typeface="+mn-ea"/>
          <a:cs typeface="+mn-cs"/>
        </a:defRPr>
      </a:lvl6pPr>
      <a:lvl7pPr marL="2681288" indent="-168275" algn="l" rtl="0" fontAlgn="base">
        <a:spcBef>
          <a:spcPct val="20000"/>
        </a:spcBef>
        <a:spcAft>
          <a:spcPct val="0"/>
        </a:spcAft>
        <a:buFont typeface="Arial" charset="0"/>
        <a:buChar char="-"/>
        <a:tabLst>
          <a:tab pos="800100" algn="l"/>
        </a:tabLst>
        <a:defRPr sz="1400">
          <a:solidFill>
            <a:schemeClr val="tx1"/>
          </a:solidFill>
          <a:latin typeface="+mn-lt"/>
          <a:ea typeface="+mn-ea"/>
          <a:cs typeface="+mn-cs"/>
        </a:defRPr>
      </a:lvl7pPr>
      <a:lvl8pPr marL="3138488" indent="-168275" algn="l" rtl="0" fontAlgn="base">
        <a:spcBef>
          <a:spcPct val="20000"/>
        </a:spcBef>
        <a:spcAft>
          <a:spcPct val="0"/>
        </a:spcAft>
        <a:buFont typeface="Arial" charset="0"/>
        <a:buChar char="-"/>
        <a:tabLst>
          <a:tab pos="800100" algn="l"/>
        </a:tabLst>
        <a:defRPr sz="1400">
          <a:solidFill>
            <a:schemeClr val="tx1"/>
          </a:solidFill>
          <a:latin typeface="+mn-lt"/>
          <a:ea typeface="+mn-ea"/>
          <a:cs typeface="+mn-cs"/>
        </a:defRPr>
      </a:lvl8pPr>
      <a:lvl9pPr marL="3595688" indent="-168275" algn="l" rtl="0" fontAlgn="base">
        <a:spcBef>
          <a:spcPct val="20000"/>
        </a:spcBef>
        <a:spcAft>
          <a:spcPct val="0"/>
        </a:spcAft>
        <a:buFont typeface="Arial" charset="0"/>
        <a:buChar char="-"/>
        <a:tabLst>
          <a:tab pos="800100" algn="l"/>
        </a:tabLst>
        <a:defRPr sz="14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type="subTitle" idx="1"/>
          </p:nvPr>
        </p:nvSpPr>
        <p:spPr>
          <a:xfrm>
            <a:off x="9180513" y="5743701"/>
            <a:ext cx="2324100" cy="458787"/>
          </a:xfrm>
        </p:spPr>
        <p:txBody>
          <a:bodyPr/>
          <a:lstStyle/>
          <a:p>
            <a:pPr eaLnBrk="1" hangingPunct="1">
              <a:lnSpc>
                <a:spcPct val="80000"/>
              </a:lnSpc>
            </a:pPr>
            <a:r>
              <a:rPr lang="ja-JP" altLang="en-US" dirty="0"/>
              <a:t>イーコンプライアンス</a:t>
            </a:r>
          </a:p>
          <a:p>
            <a:pPr eaLnBrk="1" hangingPunct="1">
              <a:lnSpc>
                <a:spcPct val="80000"/>
              </a:lnSpc>
            </a:pPr>
            <a:r>
              <a:rPr kumimoji="1" lang="en-US" altLang="ja-JP" sz="1200" b="0" dirty="0"/>
              <a:t>http://eCompliance.co.jp</a:t>
            </a:r>
            <a:endParaRPr kumimoji="1" lang="ja-JP" altLang="en-US" sz="1200" b="0" dirty="0"/>
          </a:p>
        </p:txBody>
      </p:sp>
      <p:sp>
        <p:nvSpPr>
          <p:cNvPr id="31748" name="Rectangle 4"/>
          <p:cNvSpPr>
            <a:spLocks noChangeArrowheads="1"/>
          </p:cNvSpPr>
          <p:nvPr/>
        </p:nvSpPr>
        <p:spPr bwMode="auto">
          <a:xfrm>
            <a:off x="5051426" y="4850471"/>
            <a:ext cx="2092325" cy="246221"/>
          </a:xfrm>
          <a:prstGeom prst="rect">
            <a:avLst/>
          </a:prstGeom>
          <a:noFill/>
          <a:ln w="9525" algn="ctr">
            <a:noFill/>
            <a:miter lim="800000"/>
            <a:headEnd/>
            <a:tailEnd/>
          </a:ln>
        </p:spPr>
        <p:txBody>
          <a:bodyPr lIns="0" tIns="0" rIns="0" bIns="0">
            <a:spAutoFit/>
          </a:bodyPr>
          <a:lstStyle/>
          <a:p>
            <a:pPr algn="ctr"/>
            <a:r>
              <a:rPr lang="en-US" altLang="ja-JP" sz="1600" dirty="0"/>
              <a:t>2021</a:t>
            </a:r>
            <a:r>
              <a:rPr lang="ja-JP" altLang="en-US" sz="1600" dirty="0"/>
              <a:t>年</a:t>
            </a:r>
            <a:r>
              <a:rPr lang="en-US" altLang="ja-JP" sz="1600" dirty="0"/>
              <a:t>12</a:t>
            </a:r>
            <a:r>
              <a:rPr lang="ja-JP" altLang="en-US" sz="1600" dirty="0"/>
              <a:t>月</a:t>
            </a:r>
            <a:r>
              <a:rPr lang="en-US" altLang="ja-JP" sz="1600" dirty="0"/>
              <a:t>6</a:t>
            </a:r>
            <a:r>
              <a:rPr lang="ja-JP" altLang="en-US" sz="1600" dirty="0"/>
              <a:t>日</a:t>
            </a:r>
            <a:endParaRPr lang="en-US" altLang="ja-JP" sz="1600" dirty="0"/>
          </a:p>
        </p:txBody>
      </p:sp>
      <p:sp>
        <p:nvSpPr>
          <p:cNvPr id="8" name="Rectangle 2">
            <a:extLst>
              <a:ext uri="{FF2B5EF4-FFF2-40B4-BE49-F238E27FC236}">
                <a16:creationId xmlns:a16="http://schemas.microsoft.com/office/drawing/2014/main" id="{72C73985-B893-4514-A813-6D6319DAA526}"/>
              </a:ext>
            </a:extLst>
          </p:cNvPr>
          <p:cNvSpPr>
            <a:spLocks noGrp="1" noChangeArrowheads="1"/>
          </p:cNvSpPr>
          <p:nvPr>
            <p:ph type="ctrTitle"/>
          </p:nvPr>
        </p:nvSpPr>
        <p:spPr>
          <a:xfrm>
            <a:off x="1762298" y="2302626"/>
            <a:ext cx="8678286" cy="1134687"/>
          </a:xfrm>
        </p:spPr>
        <p:txBody>
          <a:bodyPr/>
          <a:lstStyle/>
          <a:p>
            <a:pPr algn="ctr">
              <a:spcBef>
                <a:spcPts val="1200"/>
              </a:spcBef>
            </a:pPr>
            <a:r>
              <a:rPr lang="ja-JP" altLang="en-US" sz="3600" b="0" dirty="0"/>
              <a:t>第</a:t>
            </a:r>
            <a:r>
              <a:rPr lang="en-US" altLang="ja-JP" sz="3600" b="0" dirty="0"/>
              <a:t>24</a:t>
            </a:r>
            <a:r>
              <a:rPr lang="ja-JP" altLang="en-US" sz="3600" b="0" dirty="0"/>
              <a:t>回</a:t>
            </a:r>
            <a:br>
              <a:rPr lang="en-US" altLang="ja-JP" sz="3600" b="0" dirty="0"/>
            </a:br>
            <a:r>
              <a:rPr lang="ja-JP" altLang="en-US" sz="3600" b="0" dirty="0"/>
              <a:t>バリデーションの概念の誕生</a:t>
            </a:r>
          </a:p>
        </p:txBody>
      </p:sp>
      <p:pic>
        <p:nvPicPr>
          <p:cNvPr id="5" name="図 4" descr="黒い背景に白い文字がある&#10;&#10;低い精度で自動的に生成された説明">
            <a:extLst>
              <a:ext uri="{FF2B5EF4-FFF2-40B4-BE49-F238E27FC236}">
                <a16:creationId xmlns:a16="http://schemas.microsoft.com/office/drawing/2014/main" id="{14DC22F2-9CA4-4604-A6D2-247767ED84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476" y="40349"/>
            <a:ext cx="3269730" cy="1045984"/>
          </a:xfrm>
          <a:prstGeom prst="rect">
            <a:avLst/>
          </a:prstGeom>
        </p:spPr>
      </p:pic>
      <p:sp>
        <p:nvSpPr>
          <p:cNvPr id="9" name="Rectangle 2">
            <a:extLst>
              <a:ext uri="{FF2B5EF4-FFF2-40B4-BE49-F238E27FC236}">
                <a16:creationId xmlns:a16="http://schemas.microsoft.com/office/drawing/2014/main" id="{3E1EE716-9A7F-4E2B-9788-30AD3C5DE3E5}"/>
              </a:ext>
            </a:extLst>
          </p:cNvPr>
          <p:cNvSpPr txBox="1">
            <a:spLocks noChangeArrowheads="1"/>
          </p:cNvSpPr>
          <p:nvPr/>
        </p:nvSpPr>
        <p:spPr bwMode="auto">
          <a:xfrm>
            <a:off x="3144244" y="333947"/>
            <a:ext cx="8609215" cy="7185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2pPr>
            <a:lvl3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3pPr>
            <a:lvl4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4pPr>
            <a:lvl5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5pPr>
            <a:lvl6pPr marL="457200" algn="l" rtl="0" fontAlgn="base">
              <a:spcBef>
                <a:spcPct val="0"/>
              </a:spcBef>
              <a:spcAft>
                <a:spcPct val="0"/>
              </a:spcAft>
              <a:defRPr sz="2000">
                <a:solidFill>
                  <a:srgbClr val="663300"/>
                </a:solidFill>
                <a:latin typeface="Arial" charset="0"/>
                <a:ea typeface="MS UI Gothic" pitchFamily="50" charset="-128"/>
                <a:cs typeface="Arial" charset="0"/>
              </a:defRPr>
            </a:lvl6pPr>
            <a:lvl7pPr marL="914400" algn="l" rtl="0" fontAlgn="base">
              <a:spcBef>
                <a:spcPct val="0"/>
              </a:spcBef>
              <a:spcAft>
                <a:spcPct val="0"/>
              </a:spcAft>
              <a:defRPr sz="2000">
                <a:solidFill>
                  <a:srgbClr val="663300"/>
                </a:solidFill>
                <a:latin typeface="Arial" charset="0"/>
                <a:ea typeface="MS UI Gothic" pitchFamily="50" charset="-128"/>
                <a:cs typeface="Arial" charset="0"/>
              </a:defRPr>
            </a:lvl7pPr>
            <a:lvl8pPr marL="1371600" algn="l" rtl="0" fontAlgn="base">
              <a:spcBef>
                <a:spcPct val="0"/>
              </a:spcBef>
              <a:spcAft>
                <a:spcPct val="0"/>
              </a:spcAft>
              <a:defRPr sz="2000">
                <a:solidFill>
                  <a:srgbClr val="663300"/>
                </a:solidFill>
                <a:latin typeface="Arial" charset="0"/>
                <a:ea typeface="MS UI Gothic" pitchFamily="50" charset="-128"/>
                <a:cs typeface="Arial" charset="0"/>
              </a:defRPr>
            </a:lvl8pPr>
            <a:lvl9pPr marL="1828800" algn="l" rtl="0" fontAlgn="base">
              <a:spcBef>
                <a:spcPct val="0"/>
              </a:spcBef>
              <a:spcAft>
                <a:spcPct val="0"/>
              </a:spcAft>
              <a:defRPr sz="2000">
                <a:solidFill>
                  <a:srgbClr val="663300"/>
                </a:solidFill>
                <a:latin typeface="Arial" charset="0"/>
                <a:ea typeface="MS UI Gothic" pitchFamily="50" charset="-128"/>
                <a:cs typeface="Arial" charset="0"/>
              </a:defRPr>
            </a:lvl9pPr>
          </a:lstStyle>
          <a:p>
            <a:pPr>
              <a:spcBef>
                <a:spcPts val="1200"/>
              </a:spcBef>
            </a:pPr>
            <a:r>
              <a:rPr lang="ja-JP" altLang="en-US" sz="3600" kern="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HGP創英角ﾎﾟｯﾌﾟ体" panose="040B0A00000000000000" pitchFamily="50" charset="-128"/>
                <a:ea typeface="HGP創英角ﾎﾟｯﾌﾟ体" panose="040B0A00000000000000" pitchFamily="50" charset="-128"/>
              </a:rPr>
              <a:t>イーコンプライアンスの</a:t>
            </a:r>
            <a:r>
              <a:rPr lang="en-US" altLang="ja-JP" sz="3600" kern="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HGP創英角ﾎﾟｯﾌﾟ体" panose="040B0A00000000000000" pitchFamily="50" charset="-128"/>
                <a:ea typeface="HGP創英角ﾎﾟｯﾌﾟ体" panose="040B0A00000000000000" pitchFamily="50" charset="-128"/>
              </a:rPr>
              <a:t>YouTube</a:t>
            </a:r>
            <a:r>
              <a:rPr lang="ja-JP" altLang="en-US" sz="3600" kern="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HGP創英角ﾎﾟｯﾌﾟ体" panose="040B0A00000000000000" pitchFamily="50" charset="-128"/>
                <a:ea typeface="HGP創英角ﾎﾟｯﾌﾟ体" panose="040B0A00000000000000" pitchFamily="50" charset="-128"/>
              </a:rPr>
              <a:t>ライブ配信</a:t>
            </a:r>
          </a:p>
        </p:txBody>
      </p:sp>
    </p:spTree>
    <p:extLst>
      <p:ext uri="{BB962C8B-B14F-4D97-AF65-F5344CB8AC3E}">
        <p14:creationId xmlns:p14="http://schemas.microsoft.com/office/powerpoint/2010/main" val="323066826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QR コード&#10;&#10;自動的に生成された説明">
            <a:extLst>
              <a:ext uri="{FF2B5EF4-FFF2-40B4-BE49-F238E27FC236}">
                <a16:creationId xmlns:a16="http://schemas.microsoft.com/office/drawing/2014/main" id="{381F9FDF-7723-41D2-9A97-DC2DCB4EFD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8" cy="6858000"/>
          </a:xfrm>
          <a:prstGeom prst="rect">
            <a:avLst/>
          </a:prstGeom>
        </p:spPr>
      </p:pic>
    </p:spTree>
    <p:extLst>
      <p:ext uri="{BB962C8B-B14F-4D97-AF65-F5344CB8AC3E}">
        <p14:creationId xmlns:p14="http://schemas.microsoft.com/office/powerpoint/2010/main" val="20641043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E180D4A7-C9FB-4DFB-919C-405C955672EB}">
      <p14:showEvtLst xmlns:p14="http://schemas.microsoft.com/office/powerpoint/2010/main">
        <p14:playEvt time="7" objId="2"/>
        <p14:stopEvt time="32680" objId="2"/>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QR コード&#10;&#10;自動的に生成された説明">
            <a:extLst>
              <a:ext uri="{FF2B5EF4-FFF2-40B4-BE49-F238E27FC236}">
                <a16:creationId xmlns:a16="http://schemas.microsoft.com/office/drawing/2014/main" id="{EF4D8D68-A7D6-4A33-854E-FB814FD336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8" cy="6858000"/>
          </a:xfrm>
          <a:prstGeom prst="rect">
            <a:avLst/>
          </a:prstGeom>
        </p:spPr>
      </p:pic>
    </p:spTree>
    <p:extLst>
      <p:ext uri="{BB962C8B-B14F-4D97-AF65-F5344CB8AC3E}">
        <p14:creationId xmlns:p14="http://schemas.microsoft.com/office/powerpoint/2010/main" val="13603445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E180D4A7-C9FB-4DFB-919C-405C955672EB}">
      <p14:showEvtLst xmlns:p14="http://schemas.microsoft.com/office/powerpoint/2010/main">
        <p14:playEvt time="7" objId="2"/>
        <p14:stopEvt time="31207" objId="2"/>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10;&#10;自動的に生成された説明">
            <a:extLst>
              <a:ext uri="{FF2B5EF4-FFF2-40B4-BE49-F238E27FC236}">
                <a16:creationId xmlns:a16="http://schemas.microsoft.com/office/drawing/2014/main" id="{1B43013A-772A-4E3D-ACDB-1BEA32DCE0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343269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E180D4A7-C9FB-4DFB-919C-405C955672EB}">
      <p14:showEvtLst xmlns:p14="http://schemas.microsoft.com/office/powerpoint/2010/main">
        <p14:playEvt time="7" objId="2"/>
        <p14:stopEvt time="19495" objId="2"/>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QR コード&#10;&#10;自動的に生成された説明">
            <a:extLst>
              <a:ext uri="{FF2B5EF4-FFF2-40B4-BE49-F238E27FC236}">
                <a16:creationId xmlns:a16="http://schemas.microsoft.com/office/drawing/2014/main" id="{68F206C0-5037-4B23-878C-2F77CA9BFA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図 3" descr="挿絵 が含まれている画像&#10;&#10;自動的に生成された説明">
            <a:extLst>
              <a:ext uri="{FF2B5EF4-FFF2-40B4-BE49-F238E27FC236}">
                <a16:creationId xmlns:a16="http://schemas.microsoft.com/office/drawing/2014/main" id="{95660FE9-8FDA-4AAB-AC4F-F33BB4B5E7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567868"/>
            <a:ext cx="1836001" cy="908338"/>
          </a:xfrm>
          <a:prstGeom prst="rect">
            <a:avLst/>
          </a:prstGeom>
        </p:spPr>
      </p:pic>
    </p:spTree>
    <p:extLst>
      <p:ext uri="{BB962C8B-B14F-4D97-AF65-F5344CB8AC3E}">
        <p14:creationId xmlns:p14="http://schemas.microsoft.com/office/powerpoint/2010/main" val="37638919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E180D4A7-C9FB-4DFB-919C-405C955672EB}">
      <p14:showEvtLst xmlns:p14="http://schemas.microsoft.com/office/powerpoint/2010/main">
        <p14:playEvt time="163" objId="3"/>
        <p14:stopEvt time="36046" objId="3"/>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カレンダー&#10;&#10;自動的に生成された説明">
            <a:extLst>
              <a:ext uri="{FF2B5EF4-FFF2-40B4-BE49-F238E27FC236}">
                <a16:creationId xmlns:a16="http://schemas.microsoft.com/office/drawing/2014/main" id="{11DC60F5-75AE-4E8E-8216-C55C67E3F0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186794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E180D4A7-C9FB-4DFB-919C-405C955672EB}">
      <p14:showEvtLst xmlns:p14="http://schemas.microsoft.com/office/powerpoint/2010/main">
        <p14:playEvt time="723" objId="2"/>
        <p14:stopEvt time="47635" objId="2"/>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テキスト, QR コード&#10;&#10;自動的に生成された説明">
            <a:extLst>
              <a:ext uri="{FF2B5EF4-FFF2-40B4-BE49-F238E27FC236}">
                <a16:creationId xmlns:a16="http://schemas.microsoft.com/office/drawing/2014/main" id="{0B49D85C-641C-4FF4-B7E8-630295F1BC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4" name="図 3" descr="挿絵 が含まれている画像&#10;&#10;自動的に生成された説明">
            <a:extLst>
              <a:ext uri="{FF2B5EF4-FFF2-40B4-BE49-F238E27FC236}">
                <a16:creationId xmlns:a16="http://schemas.microsoft.com/office/drawing/2014/main" id="{4C90DA08-044A-4E4F-9278-3822959560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2188722" cy="1082842"/>
          </a:xfrm>
          <a:prstGeom prst="rect">
            <a:avLst/>
          </a:prstGeom>
        </p:spPr>
      </p:pic>
      <p:pic>
        <p:nvPicPr>
          <p:cNvPr id="10" name="図 9">
            <a:extLst>
              <a:ext uri="{FF2B5EF4-FFF2-40B4-BE49-F238E27FC236}">
                <a16:creationId xmlns:a16="http://schemas.microsoft.com/office/drawing/2014/main" id="{FD17A857-EFDD-4B2E-AFE5-74B1684167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5321" y="6144616"/>
            <a:ext cx="6097314" cy="475590"/>
          </a:xfrm>
          <a:prstGeom prst="rect">
            <a:avLst/>
          </a:prstGeom>
        </p:spPr>
      </p:pic>
      <p:sp>
        <p:nvSpPr>
          <p:cNvPr id="11" name="テキスト ボックス 10">
            <a:extLst>
              <a:ext uri="{FF2B5EF4-FFF2-40B4-BE49-F238E27FC236}">
                <a16:creationId xmlns:a16="http://schemas.microsoft.com/office/drawing/2014/main" id="{D61A2D58-EB79-4A87-8382-A06FC0DFD8C6}"/>
              </a:ext>
            </a:extLst>
          </p:cNvPr>
          <p:cNvSpPr txBox="1"/>
          <p:nvPr/>
        </p:nvSpPr>
        <p:spPr>
          <a:xfrm>
            <a:off x="8470232" y="6182356"/>
            <a:ext cx="3458182" cy="400110"/>
          </a:xfrm>
          <a:prstGeom prst="rect">
            <a:avLst/>
          </a:prstGeom>
          <a:noFill/>
        </p:spPr>
        <p:txBody>
          <a:bodyPr wrap="square" rtlCol="0">
            <a:spAutoFit/>
          </a:bodyPr>
          <a:lstStyle/>
          <a:p>
            <a:r>
              <a:rPr kumimoji="1" lang="ja-JP" altLang="en-US" sz="2000" b="1" dirty="0"/>
              <a:t>イーコンプライアンス</a:t>
            </a:r>
          </a:p>
        </p:txBody>
      </p:sp>
    </p:spTree>
    <p:extLst>
      <p:ext uri="{BB962C8B-B14F-4D97-AF65-F5344CB8AC3E}">
        <p14:creationId xmlns:p14="http://schemas.microsoft.com/office/powerpoint/2010/main" val="26641455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E180D4A7-C9FB-4DFB-919C-405C955672EB}">
      <p14:showEvtLst xmlns:p14="http://schemas.microsoft.com/office/powerpoint/2010/main">
        <p14:playEvt time="7" objId="3"/>
        <p14:stopEvt time="32814" objId="3"/>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テキスト&#10;&#10;自動的に生成された説明">
            <a:extLst>
              <a:ext uri="{FF2B5EF4-FFF2-40B4-BE49-F238E27FC236}">
                <a16:creationId xmlns:a16="http://schemas.microsoft.com/office/drawing/2014/main" id="{2C92FE5F-1EDC-4CF8-896F-475A63329B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429299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E180D4A7-C9FB-4DFB-919C-405C955672EB}">
      <p14:showEvtLst xmlns:p14="http://schemas.microsoft.com/office/powerpoint/2010/main">
        <p14:playEvt time="10" objId="2"/>
        <p14:stopEvt time="35214" objId="2"/>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10;&#10;自動的に生成された説明">
            <a:extLst>
              <a:ext uri="{FF2B5EF4-FFF2-40B4-BE49-F238E27FC236}">
                <a16:creationId xmlns:a16="http://schemas.microsoft.com/office/drawing/2014/main" id="{BD441EE0-3AFF-4D9A-90B0-9521CBD4DD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680946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E180D4A7-C9FB-4DFB-919C-405C955672EB}">
      <p14:showEvtLst xmlns:p14="http://schemas.microsoft.com/office/powerpoint/2010/main">
        <p14:playEvt time="7" objId="2"/>
        <p14:stopEvt time="44670" objId="2"/>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 手紙&#10;&#10;自動的に生成された説明">
            <a:extLst>
              <a:ext uri="{FF2B5EF4-FFF2-40B4-BE49-F238E27FC236}">
                <a16:creationId xmlns:a16="http://schemas.microsoft.com/office/drawing/2014/main" id="{A96BE185-C5F1-4681-B473-CA0EC4F33C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840433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E180D4A7-C9FB-4DFB-919C-405C955672EB}">
      <p14:showEvtLst xmlns:p14="http://schemas.microsoft.com/office/powerpoint/2010/main">
        <p14:playEvt time="178" objId="2"/>
        <p14:stopEvt time="36049" objId="2"/>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10;&#10;自動的に生成された説明">
            <a:extLst>
              <a:ext uri="{FF2B5EF4-FFF2-40B4-BE49-F238E27FC236}">
                <a16:creationId xmlns:a16="http://schemas.microsoft.com/office/drawing/2014/main" id="{6E9F2D9E-1861-41A7-B5B8-0FA671DA2C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図 4" descr="挿絵 が含まれている画像&#10;&#10;自動的に生成された説明">
            <a:extLst>
              <a:ext uri="{FF2B5EF4-FFF2-40B4-BE49-F238E27FC236}">
                <a16:creationId xmlns:a16="http://schemas.microsoft.com/office/drawing/2014/main" id="{75E9CCD6-2E7D-42C3-B372-CE54A69F5C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7458" y="4490061"/>
            <a:ext cx="2407018" cy="1203509"/>
          </a:xfrm>
          <a:prstGeom prst="rect">
            <a:avLst/>
          </a:prstGeom>
        </p:spPr>
      </p:pic>
    </p:spTree>
    <p:extLst>
      <p:ext uri="{BB962C8B-B14F-4D97-AF65-F5344CB8AC3E}">
        <p14:creationId xmlns:p14="http://schemas.microsoft.com/office/powerpoint/2010/main" val="32808456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E180D4A7-C9FB-4DFB-919C-405C955672EB}">
      <p14:showEvtLst xmlns:p14="http://schemas.microsoft.com/office/powerpoint/2010/main">
        <p14:playEvt time="7" objId="2"/>
        <p14:stopEvt time="23725" objId="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r>
              <a:rPr lang="ja-JP" altLang="en-US" i="0" dirty="0">
                <a:solidFill>
                  <a:srgbClr val="000000"/>
                </a:solidFill>
                <a:effectLst/>
                <a:latin typeface="Segoe UI" panose="020B0502040204020203" pitchFamily="34" charset="0"/>
              </a:rPr>
              <a:t>バリデーションの概念の誕生</a:t>
            </a:r>
            <a:endParaRPr lang="ja-JP" altLang="en-US" dirty="0">
              <a:latin typeface="MS UI Gothic" panose="020B0600070205080204" pitchFamily="50" charset="-128"/>
              <a:cs typeface="ＭＳ Ｐゴシック"/>
            </a:endParaRP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5097934"/>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544513" indent="-457200" eaLnBrk="1"/>
            <a:r>
              <a:rPr kumimoji="1" lang="ja-JP" altLang="en-US" sz="2800" dirty="0"/>
              <a:t>バリデーションの考え方は</a:t>
            </a:r>
            <a:r>
              <a:rPr kumimoji="1" lang="en-US" altLang="ja-JP" sz="2800" dirty="0"/>
              <a:t>1970</a:t>
            </a:r>
            <a:r>
              <a:rPr kumimoji="1" lang="ja-JP" altLang="en-US" sz="2800" dirty="0"/>
              <a:t>年代に米国で発生した大容量注射剤に起因する薬害死亡事故が契機となっている。</a:t>
            </a:r>
          </a:p>
          <a:p>
            <a:pPr marL="544513" indent="-457200" eaLnBrk="1"/>
            <a:r>
              <a:rPr kumimoji="1" lang="ja-JP" altLang="en-US" sz="2800" dirty="0"/>
              <a:t>問題の注射剤は製造工程で滅菌処理され、出荷試験時には無菌試験に適合していた。</a:t>
            </a:r>
          </a:p>
          <a:p>
            <a:pPr marL="544513" indent="-457200" eaLnBrk="1"/>
            <a:r>
              <a:rPr kumimoji="1" lang="ja-JP" altLang="en-US" sz="2800" dirty="0"/>
              <a:t>メーカーは試験適合を確認して出荷したが、この製品を投与された患者が死亡する事故が相次いで発生した。</a:t>
            </a:r>
          </a:p>
          <a:p>
            <a:pPr marL="544513" indent="-457200" eaLnBrk="1"/>
            <a:r>
              <a:rPr kumimoji="1" lang="ja-JP" altLang="en-US" sz="2800" dirty="0"/>
              <a:t>事故の原因は、菌で汚染されていた水を冷却水として使用したためであった。加熱滅菌処理したバイアルの内部は減圧状態となり、汚染された水がバイアルとゴム栓の隙間を通って内容液を汚染させたのである。</a:t>
            </a:r>
          </a:p>
          <a:p>
            <a:pPr marL="544513" indent="-457200" eaLnBrk="1"/>
            <a:r>
              <a:rPr kumimoji="1" lang="ja-JP" altLang="en-US" sz="2800" dirty="0"/>
              <a:t>出荷試験は、無菌試験の抜き取り試験であり、全数を対象として実施していなく、汚染されたバイアルの存在を検出できなかったのである。</a:t>
            </a:r>
            <a:endParaRPr kumimoji="1" lang="en-US" altLang="ja-JP" sz="2800" dirty="0"/>
          </a:p>
        </p:txBody>
      </p:sp>
    </p:spTree>
    <p:extLst>
      <p:ext uri="{BB962C8B-B14F-4D97-AF65-F5344CB8AC3E}">
        <p14:creationId xmlns:p14="http://schemas.microsoft.com/office/powerpoint/2010/main" val="26801945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r>
              <a:rPr lang="ja-JP" altLang="en-US" i="0" dirty="0">
                <a:solidFill>
                  <a:srgbClr val="000000"/>
                </a:solidFill>
                <a:effectLst/>
                <a:latin typeface="Segoe UI" panose="020B0502040204020203" pitchFamily="34" charset="0"/>
              </a:rPr>
              <a:t>バリデーションの概念の誕生</a:t>
            </a:r>
            <a:endParaRPr lang="ja-JP" altLang="en-US" dirty="0">
              <a:latin typeface="MS UI Gothic" panose="020B0600070205080204" pitchFamily="50" charset="-128"/>
              <a:cs typeface="ＭＳ Ｐゴシック"/>
            </a:endParaRPr>
          </a:p>
        </p:txBody>
      </p:sp>
      <p:sp>
        <p:nvSpPr>
          <p:cNvPr id="5" name="コンテンツ プレースホルダー 2">
            <a:extLst>
              <a:ext uri="{FF2B5EF4-FFF2-40B4-BE49-F238E27FC236}">
                <a16:creationId xmlns:a16="http://schemas.microsoft.com/office/drawing/2014/main" id="{058480CA-A601-4495-A01B-1FAD1AAFDDD0}"/>
              </a:ext>
            </a:extLst>
          </p:cNvPr>
          <p:cNvSpPr txBox="1">
            <a:spLocks/>
          </p:cNvSpPr>
          <p:nvPr/>
        </p:nvSpPr>
        <p:spPr bwMode="auto">
          <a:xfrm>
            <a:off x="587375" y="4281239"/>
            <a:ext cx="10972800" cy="1902059"/>
          </a:xfrm>
          <a:prstGeom prst="rect">
            <a:avLst/>
          </a:prstGeom>
          <a:ln w="25400" cap="flat" cmpd="sng" algn="ctr">
            <a:solidFill>
              <a:schemeClr val="dk1"/>
            </a:solidFill>
            <a:prstDash val="solid"/>
            <a:miter lim="800000"/>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t" anchorCtr="0" compatLnSpc="1">
            <a:prstTxWarp prst="textNoShape">
              <a:avLst/>
            </a:prstTxWarp>
            <a:spAutoFit/>
          </a:bodyPr>
          <a:lstStyle>
            <a:lvl1pPr marL="266700" indent="-266700" algn="l" rtl="0" eaLnBrk="0" fontAlgn="base" hangingPunct="0">
              <a:spcBef>
                <a:spcPct val="20000"/>
              </a:spcBef>
              <a:spcAft>
                <a:spcPct val="0"/>
              </a:spcAft>
              <a:buClr>
                <a:schemeClr val="accent1"/>
              </a:buClr>
              <a:buFont typeface="Wingdings" pitchFamily="2" charset="2"/>
              <a:buChar char="n"/>
              <a:tabLst>
                <a:tab pos="800100" algn="l"/>
              </a:tabLst>
              <a:defRPr sz="1600">
                <a:solidFill>
                  <a:schemeClr val="dk1"/>
                </a:solidFill>
                <a:latin typeface="+mn-lt"/>
                <a:ea typeface="+mn-ea"/>
                <a:cs typeface="+mn-cs"/>
              </a:defRPr>
            </a:lvl1pPr>
            <a:lvl2pPr marL="711200" indent="-265113" algn="l" rtl="0" eaLnBrk="0" fontAlgn="base" hangingPunct="0">
              <a:spcBef>
                <a:spcPct val="20000"/>
              </a:spcBef>
              <a:spcAft>
                <a:spcPct val="0"/>
              </a:spcAft>
              <a:buClr>
                <a:srgbClr val="FF0000"/>
              </a:buClr>
              <a:buFont typeface="Wingdings" pitchFamily="2" charset="2"/>
              <a:buChar char="l"/>
              <a:tabLst>
                <a:tab pos="800100" algn="l"/>
              </a:tabLst>
              <a:defRPr sz="1400">
                <a:solidFill>
                  <a:schemeClr val="dk1"/>
                </a:solidFill>
                <a:latin typeface="+mn-lt"/>
                <a:ea typeface="+mn-ea"/>
                <a:cs typeface="+mn-cs"/>
              </a:defRPr>
            </a:lvl2pPr>
            <a:lvl3pPr marL="1058863" indent="-168275" algn="l" rtl="0" eaLnBrk="0" fontAlgn="base" hangingPunct="0">
              <a:spcBef>
                <a:spcPct val="20000"/>
              </a:spcBef>
              <a:spcAft>
                <a:spcPct val="0"/>
              </a:spcAft>
              <a:buChar char="•"/>
              <a:tabLst>
                <a:tab pos="800100" algn="l"/>
              </a:tabLst>
              <a:defRPr sz="1400">
                <a:solidFill>
                  <a:schemeClr val="dk1"/>
                </a:solidFill>
                <a:latin typeface="+mn-lt"/>
                <a:ea typeface="+mn-ea"/>
                <a:cs typeface="+mn-cs"/>
              </a:defRPr>
            </a:lvl3pPr>
            <a:lvl4pPr marL="1419225" indent="-180975" algn="l" rtl="0" eaLnBrk="0" fontAlgn="base" hangingPunct="0">
              <a:spcBef>
                <a:spcPct val="20000"/>
              </a:spcBef>
              <a:spcAft>
                <a:spcPct val="0"/>
              </a:spcAft>
              <a:buFont typeface="Arial" pitchFamily="34" charset="0"/>
              <a:buChar char="-"/>
              <a:tabLst>
                <a:tab pos="800100" algn="l"/>
              </a:tabLst>
              <a:defRPr sz="1400">
                <a:solidFill>
                  <a:schemeClr val="dk1"/>
                </a:solidFill>
                <a:latin typeface="+mn-lt"/>
                <a:ea typeface="+mn-ea"/>
                <a:cs typeface="+mn-cs"/>
              </a:defRPr>
            </a:lvl4pPr>
            <a:lvl5pPr marL="1766888" indent="-168275" algn="l" rtl="0" eaLnBrk="0" fontAlgn="base" hangingPunct="0">
              <a:spcBef>
                <a:spcPct val="20000"/>
              </a:spcBef>
              <a:spcAft>
                <a:spcPct val="0"/>
              </a:spcAft>
              <a:buFont typeface="Arial" pitchFamily="34" charset="0"/>
              <a:buChar char="-"/>
              <a:tabLst>
                <a:tab pos="800100" algn="l"/>
              </a:tabLst>
              <a:defRPr sz="1400">
                <a:solidFill>
                  <a:schemeClr val="dk1"/>
                </a:solidFill>
                <a:latin typeface="+mn-lt"/>
                <a:ea typeface="+mn-ea"/>
                <a:cs typeface="+mn-cs"/>
              </a:defRPr>
            </a:lvl5pPr>
            <a:lvl6pPr marL="22240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6pPr>
            <a:lvl7pPr marL="26812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7pPr>
            <a:lvl8pPr marL="31384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8pPr>
            <a:lvl9pPr marL="35956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9pPr>
          </a:lstStyle>
          <a:p>
            <a:pPr marL="0" indent="0">
              <a:buNone/>
            </a:pPr>
            <a:r>
              <a:rPr kumimoji="1" lang="ja-JP" altLang="en-US" sz="2800" kern="0" dirty="0"/>
              <a:t>この事故から米国</a:t>
            </a:r>
            <a:r>
              <a:rPr kumimoji="1" lang="en-US" altLang="ja-JP" sz="2800" kern="0" dirty="0"/>
              <a:t>FDA</a:t>
            </a:r>
            <a:r>
              <a:rPr kumimoji="1" lang="ja-JP" altLang="en-US" sz="2800" kern="0" dirty="0"/>
              <a:t>は、最終製品の品質に注目するだけではなく、製造工程でも品質が確保されていることを保証する必要性に気づいた。</a:t>
            </a:r>
            <a:endParaRPr kumimoji="1" lang="en-US" altLang="ja-JP" sz="2800" kern="0" dirty="0"/>
          </a:p>
          <a:p>
            <a:pPr marL="0" indent="0">
              <a:buNone/>
            </a:pPr>
            <a:r>
              <a:rPr kumimoji="1" lang="en-US" altLang="ja-JP" sz="2800" kern="0" dirty="0"/>
              <a:t>FDA</a:t>
            </a:r>
            <a:r>
              <a:rPr kumimoji="1" lang="ja-JP" altLang="en-US" sz="2800" kern="0" dirty="0"/>
              <a:t>は、製造所での製造工程の査察を強化することに加え、</a:t>
            </a:r>
            <a:r>
              <a:rPr kumimoji="1" lang="en-US" altLang="ja-JP" sz="2800" kern="0" dirty="0"/>
              <a:t>1976</a:t>
            </a:r>
            <a:r>
              <a:rPr kumimoji="1" lang="ja-JP" altLang="en-US" sz="2800" kern="0" dirty="0"/>
              <a:t>年にはバリデーションの概念を</a:t>
            </a:r>
            <a:r>
              <a:rPr kumimoji="1" lang="en-US" altLang="ja-JP" sz="2800" kern="0" dirty="0"/>
              <a:t>cGMP</a:t>
            </a:r>
            <a:r>
              <a:rPr kumimoji="1" lang="ja-JP" altLang="en-US" sz="2800" kern="0" dirty="0"/>
              <a:t>に取り入れることとした。</a:t>
            </a:r>
          </a:p>
        </p:txBody>
      </p:sp>
      <p:pic>
        <p:nvPicPr>
          <p:cNvPr id="6" name="Picture 2" descr="C:\Documents and Settings\Kana\My Documents\My Pictures\Microsoft クリップ オーガナイザ\j0312656.wmf">
            <a:extLst>
              <a:ext uri="{FF2B5EF4-FFF2-40B4-BE49-F238E27FC236}">
                <a16:creationId xmlns:a16="http://schemas.microsoft.com/office/drawing/2014/main" id="{31E974DA-56A6-49E2-9722-928BBE99A3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26498" y="3501714"/>
            <a:ext cx="672835" cy="825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グループ化 6">
            <a:extLst>
              <a:ext uri="{FF2B5EF4-FFF2-40B4-BE49-F238E27FC236}">
                <a16:creationId xmlns:a16="http://schemas.microsoft.com/office/drawing/2014/main" id="{98DA5042-AB54-469A-9585-41AAA644567E}"/>
              </a:ext>
            </a:extLst>
          </p:cNvPr>
          <p:cNvGrpSpPr/>
          <p:nvPr/>
        </p:nvGrpSpPr>
        <p:grpSpPr>
          <a:xfrm>
            <a:off x="3351481" y="1117601"/>
            <a:ext cx="5470786" cy="3163638"/>
            <a:chOff x="1618285" y="1944000"/>
            <a:chExt cx="4646051" cy="3664746"/>
          </a:xfrm>
        </p:grpSpPr>
        <p:cxnSp>
          <p:nvCxnSpPr>
            <p:cNvPr id="8" name="直線矢印コネクタ 7">
              <a:extLst>
                <a:ext uri="{FF2B5EF4-FFF2-40B4-BE49-F238E27FC236}">
                  <a16:creationId xmlns:a16="http://schemas.microsoft.com/office/drawing/2014/main" id="{ADFDEA3E-A1E9-4320-B1E1-8A71D1B981F4}"/>
                </a:ext>
              </a:extLst>
            </p:cNvPr>
            <p:cNvCxnSpPr/>
            <p:nvPr/>
          </p:nvCxnSpPr>
          <p:spPr bwMode="auto">
            <a:xfrm flipV="1">
              <a:off x="2051720" y="2564905"/>
              <a:ext cx="3024336" cy="3016746"/>
            </a:xfrm>
            <a:prstGeom prst="straightConnector1">
              <a:avLst/>
            </a:prstGeom>
            <a:solidFill>
              <a:schemeClr val="bg1"/>
            </a:solidFill>
            <a:ln w="28575" cap="flat" cmpd="sng" algn="ctr">
              <a:solidFill>
                <a:schemeClr val="tx1"/>
              </a:solidFill>
              <a:prstDash val="solid"/>
              <a:round/>
              <a:headEnd type="none" w="med" len="med"/>
              <a:tailEnd type="arrow"/>
            </a:ln>
            <a:effectLst/>
          </p:spPr>
        </p:cxnSp>
        <p:cxnSp>
          <p:nvCxnSpPr>
            <p:cNvPr id="9" name="直線矢印コネクタ 8">
              <a:extLst>
                <a:ext uri="{FF2B5EF4-FFF2-40B4-BE49-F238E27FC236}">
                  <a16:creationId xmlns:a16="http://schemas.microsoft.com/office/drawing/2014/main" id="{EB1A7223-E9FB-4A7A-A48E-36926B3C3D64}"/>
                </a:ext>
              </a:extLst>
            </p:cNvPr>
            <p:cNvCxnSpPr/>
            <p:nvPr/>
          </p:nvCxnSpPr>
          <p:spPr bwMode="auto">
            <a:xfrm flipV="1">
              <a:off x="3240000" y="2592000"/>
              <a:ext cx="3024336" cy="3016746"/>
            </a:xfrm>
            <a:prstGeom prst="straightConnector1">
              <a:avLst/>
            </a:prstGeom>
            <a:solidFill>
              <a:schemeClr val="bg1"/>
            </a:solidFill>
            <a:ln w="28575" cap="flat" cmpd="sng" algn="ctr">
              <a:solidFill>
                <a:schemeClr val="tx1"/>
              </a:solidFill>
              <a:prstDash val="solid"/>
              <a:round/>
              <a:headEnd type="none" w="med" len="med"/>
              <a:tailEnd type="arrow"/>
            </a:ln>
            <a:effectLst/>
          </p:spPr>
        </p:cxnSp>
        <p:grpSp>
          <p:nvGrpSpPr>
            <p:cNvPr id="10" name="グループ化 9">
              <a:extLst>
                <a:ext uri="{FF2B5EF4-FFF2-40B4-BE49-F238E27FC236}">
                  <a16:creationId xmlns:a16="http://schemas.microsoft.com/office/drawing/2014/main" id="{C086E2AD-3D93-406C-A4AF-D10C500EDC0C}"/>
                </a:ext>
              </a:extLst>
            </p:cNvPr>
            <p:cNvGrpSpPr/>
            <p:nvPr/>
          </p:nvGrpSpPr>
          <p:grpSpPr>
            <a:xfrm>
              <a:off x="5058000" y="1944000"/>
              <a:ext cx="864000" cy="738000"/>
              <a:chOff x="1835999" y="4770001"/>
              <a:chExt cx="1859299" cy="720080"/>
            </a:xfrm>
          </p:grpSpPr>
          <p:sp>
            <p:nvSpPr>
              <p:cNvPr id="33" name="二等辺三角形 1023">
                <a:extLst>
                  <a:ext uri="{FF2B5EF4-FFF2-40B4-BE49-F238E27FC236}">
                    <a16:creationId xmlns:a16="http://schemas.microsoft.com/office/drawing/2014/main" id="{29128FDF-7453-4767-A9D8-1309AC0D59AF}"/>
                  </a:ext>
                </a:extLst>
              </p:cNvPr>
              <p:cNvSpPr/>
              <p:nvPr/>
            </p:nvSpPr>
            <p:spPr>
              <a:xfrm rot="16200000" flipV="1">
                <a:off x="2862000" y="4656782"/>
                <a:ext cx="720080" cy="946517"/>
              </a:xfrm>
              <a:custGeom>
                <a:avLst/>
                <a:gdLst>
                  <a:gd name="connsiteX0" fmla="*/ 0 w 576064"/>
                  <a:gd name="connsiteY0" fmla="*/ 496607 h 496607"/>
                  <a:gd name="connsiteX1" fmla="*/ 0 w 576064"/>
                  <a:gd name="connsiteY1" fmla="*/ 0 h 496607"/>
                  <a:gd name="connsiteX2" fmla="*/ 576064 w 576064"/>
                  <a:gd name="connsiteY2" fmla="*/ 496607 h 496607"/>
                  <a:gd name="connsiteX3" fmla="*/ 0 w 576064"/>
                  <a:gd name="connsiteY3" fmla="*/ 496607 h 496607"/>
                  <a:gd name="connsiteX0" fmla="*/ 0 w 576121"/>
                  <a:gd name="connsiteY0" fmla="*/ 496607 h 496607"/>
                  <a:gd name="connsiteX1" fmla="*/ 0 w 576121"/>
                  <a:gd name="connsiteY1" fmla="*/ 0 h 496607"/>
                  <a:gd name="connsiteX2" fmla="*/ 576064 w 576121"/>
                  <a:gd name="connsiteY2" fmla="*/ 496607 h 496607"/>
                  <a:gd name="connsiteX3" fmla="*/ 0 w 576121"/>
                  <a:gd name="connsiteY3" fmla="*/ 496607 h 496607"/>
                  <a:gd name="connsiteX0" fmla="*/ 0 w 576113"/>
                  <a:gd name="connsiteY0" fmla="*/ 496607 h 496607"/>
                  <a:gd name="connsiteX1" fmla="*/ 0 w 576113"/>
                  <a:gd name="connsiteY1" fmla="*/ 0 h 496607"/>
                  <a:gd name="connsiteX2" fmla="*/ 576064 w 576113"/>
                  <a:gd name="connsiteY2" fmla="*/ 496607 h 496607"/>
                  <a:gd name="connsiteX3" fmla="*/ 0 w 576113"/>
                  <a:gd name="connsiteY3" fmla="*/ 496607 h 496607"/>
                  <a:gd name="connsiteX0" fmla="*/ 0 w 576064"/>
                  <a:gd name="connsiteY0" fmla="*/ 496607 h 496607"/>
                  <a:gd name="connsiteX1" fmla="*/ 0 w 576064"/>
                  <a:gd name="connsiteY1" fmla="*/ 0 h 496607"/>
                  <a:gd name="connsiteX2" fmla="*/ 576064 w 576064"/>
                  <a:gd name="connsiteY2" fmla="*/ 496607 h 496607"/>
                  <a:gd name="connsiteX3" fmla="*/ 0 w 576064"/>
                  <a:gd name="connsiteY3" fmla="*/ 496607 h 49660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105"/>
                  <a:gd name="connsiteY0" fmla="*/ 916987 h 916987"/>
                  <a:gd name="connsiteX1" fmla="*/ 0 w 576105"/>
                  <a:gd name="connsiteY1" fmla="*/ 0 h 916987"/>
                  <a:gd name="connsiteX2" fmla="*/ 576064 w 576105"/>
                  <a:gd name="connsiteY2" fmla="*/ 916987 h 916987"/>
                  <a:gd name="connsiteX3" fmla="*/ 0 w 576105"/>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Lst>
                <a:ahLst/>
                <a:cxnLst>
                  <a:cxn ang="0">
                    <a:pos x="connsiteX0" y="connsiteY0"/>
                  </a:cxn>
                  <a:cxn ang="0">
                    <a:pos x="connsiteX1" y="connsiteY1"/>
                  </a:cxn>
                  <a:cxn ang="0">
                    <a:pos x="connsiteX2" y="connsiteY2"/>
                  </a:cxn>
                  <a:cxn ang="0">
                    <a:pos x="connsiteX3" y="connsiteY3"/>
                  </a:cxn>
                </a:cxnLst>
                <a:rect l="l" t="t" r="r" b="b"/>
                <a:pathLst>
                  <a:path w="576064" h="916987">
                    <a:moveTo>
                      <a:pt x="0" y="916987"/>
                    </a:moveTo>
                    <a:lnTo>
                      <a:pt x="0" y="0"/>
                    </a:lnTo>
                    <a:cubicBezTo>
                      <a:pt x="37818" y="756219"/>
                      <a:pt x="575049" y="582974"/>
                      <a:pt x="576064" y="916987"/>
                    </a:cubicBezTo>
                    <a:lnTo>
                      <a:pt x="0" y="916987"/>
                    </a:lnTo>
                    <a:close/>
                  </a:path>
                </a:pathLst>
              </a:custGeom>
              <a:solidFill>
                <a:schemeClr val="bg1">
                  <a:lumMod val="75000"/>
                </a:schemeClr>
              </a:solidFill>
              <a:ln w="31750"/>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400" b="1" dirty="0"/>
              </a:p>
            </p:txBody>
          </p:sp>
          <p:sp>
            <p:nvSpPr>
              <p:cNvPr id="34" name="二等辺三角形 1023">
                <a:extLst>
                  <a:ext uri="{FF2B5EF4-FFF2-40B4-BE49-F238E27FC236}">
                    <a16:creationId xmlns:a16="http://schemas.microsoft.com/office/drawing/2014/main" id="{F69D4CFA-C833-42F0-9AD4-107AD930EEE1}"/>
                  </a:ext>
                </a:extLst>
              </p:cNvPr>
              <p:cNvSpPr/>
              <p:nvPr/>
            </p:nvSpPr>
            <p:spPr>
              <a:xfrm rot="5400000" flipH="1" flipV="1">
                <a:off x="1949218" y="4656782"/>
                <a:ext cx="720080" cy="946517"/>
              </a:xfrm>
              <a:custGeom>
                <a:avLst/>
                <a:gdLst>
                  <a:gd name="connsiteX0" fmla="*/ 0 w 576064"/>
                  <a:gd name="connsiteY0" fmla="*/ 496607 h 496607"/>
                  <a:gd name="connsiteX1" fmla="*/ 0 w 576064"/>
                  <a:gd name="connsiteY1" fmla="*/ 0 h 496607"/>
                  <a:gd name="connsiteX2" fmla="*/ 576064 w 576064"/>
                  <a:gd name="connsiteY2" fmla="*/ 496607 h 496607"/>
                  <a:gd name="connsiteX3" fmla="*/ 0 w 576064"/>
                  <a:gd name="connsiteY3" fmla="*/ 496607 h 496607"/>
                  <a:gd name="connsiteX0" fmla="*/ 0 w 576121"/>
                  <a:gd name="connsiteY0" fmla="*/ 496607 h 496607"/>
                  <a:gd name="connsiteX1" fmla="*/ 0 w 576121"/>
                  <a:gd name="connsiteY1" fmla="*/ 0 h 496607"/>
                  <a:gd name="connsiteX2" fmla="*/ 576064 w 576121"/>
                  <a:gd name="connsiteY2" fmla="*/ 496607 h 496607"/>
                  <a:gd name="connsiteX3" fmla="*/ 0 w 576121"/>
                  <a:gd name="connsiteY3" fmla="*/ 496607 h 496607"/>
                  <a:gd name="connsiteX0" fmla="*/ 0 w 576113"/>
                  <a:gd name="connsiteY0" fmla="*/ 496607 h 496607"/>
                  <a:gd name="connsiteX1" fmla="*/ 0 w 576113"/>
                  <a:gd name="connsiteY1" fmla="*/ 0 h 496607"/>
                  <a:gd name="connsiteX2" fmla="*/ 576064 w 576113"/>
                  <a:gd name="connsiteY2" fmla="*/ 496607 h 496607"/>
                  <a:gd name="connsiteX3" fmla="*/ 0 w 576113"/>
                  <a:gd name="connsiteY3" fmla="*/ 496607 h 496607"/>
                  <a:gd name="connsiteX0" fmla="*/ 0 w 576064"/>
                  <a:gd name="connsiteY0" fmla="*/ 496607 h 496607"/>
                  <a:gd name="connsiteX1" fmla="*/ 0 w 576064"/>
                  <a:gd name="connsiteY1" fmla="*/ 0 h 496607"/>
                  <a:gd name="connsiteX2" fmla="*/ 576064 w 576064"/>
                  <a:gd name="connsiteY2" fmla="*/ 496607 h 496607"/>
                  <a:gd name="connsiteX3" fmla="*/ 0 w 576064"/>
                  <a:gd name="connsiteY3" fmla="*/ 496607 h 49660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105"/>
                  <a:gd name="connsiteY0" fmla="*/ 916987 h 916987"/>
                  <a:gd name="connsiteX1" fmla="*/ 0 w 576105"/>
                  <a:gd name="connsiteY1" fmla="*/ 0 h 916987"/>
                  <a:gd name="connsiteX2" fmla="*/ 576064 w 576105"/>
                  <a:gd name="connsiteY2" fmla="*/ 916987 h 916987"/>
                  <a:gd name="connsiteX3" fmla="*/ 0 w 576105"/>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Lst>
                <a:ahLst/>
                <a:cxnLst>
                  <a:cxn ang="0">
                    <a:pos x="connsiteX0" y="connsiteY0"/>
                  </a:cxn>
                  <a:cxn ang="0">
                    <a:pos x="connsiteX1" y="connsiteY1"/>
                  </a:cxn>
                  <a:cxn ang="0">
                    <a:pos x="connsiteX2" y="connsiteY2"/>
                  </a:cxn>
                  <a:cxn ang="0">
                    <a:pos x="connsiteX3" y="connsiteY3"/>
                  </a:cxn>
                </a:cxnLst>
                <a:rect l="l" t="t" r="r" b="b"/>
                <a:pathLst>
                  <a:path w="576064" h="916987">
                    <a:moveTo>
                      <a:pt x="0" y="916987"/>
                    </a:moveTo>
                    <a:lnTo>
                      <a:pt x="0" y="0"/>
                    </a:lnTo>
                    <a:cubicBezTo>
                      <a:pt x="37818" y="756219"/>
                      <a:pt x="575049" y="582974"/>
                      <a:pt x="576064" y="916987"/>
                    </a:cubicBezTo>
                    <a:lnTo>
                      <a:pt x="0" y="916987"/>
                    </a:lnTo>
                    <a:close/>
                  </a:path>
                </a:pathLst>
              </a:custGeom>
              <a:solidFill>
                <a:schemeClr val="bg1">
                  <a:lumMod val="75000"/>
                </a:schemeClr>
              </a:solidFill>
              <a:ln w="31750"/>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400" b="1" dirty="0"/>
              </a:p>
            </p:txBody>
          </p:sp>
        </p:grpSp>
        <p:grpSp>
          <p:nvGrpSpPr>
            <p:cNvPr id="11" name="グループ化 10">
              <a:extLst>
                <a:ext uri="{FF2B5EF4-FFF2-40B4-BE49-F238E27FC236}">
                  <a16:creationId xmlns:a16="http://schemas.microsoft.com/office/drawing/2014/main" id="{4543A716-477D-4F6A-9ECF-AB1FD2DAA3FF}"/>
                </a:ext>
              </a:extLst>
            </p:cNvPr>
            <p:cNvGrpSpPr/>
            <p:nvPr/>
          </p:nvGrpSpPr>
          <p:grpSpPr>
            <a:xfrm>
              <a:off x="4806000" y="2268000"/>
              <a:ext cx="864000" cy="738000"/>
              <a:chOff x="1835999" y="4770001"/>
              <a:chExt cx="1859299" cy="720080"/>
            </a:xfrm>
          </p:grpSpPr>
          <p:sp>
            <p:nvSpPr>
              <p:cNvPr id="31" name="二等辺三角形 1023">
                <a:extLst>
                  <a:ext uri="{FF2B5EF4-FFF2-40B4-BE49-F238E27FC236}">
                    <a16:creationId xmlns:a16="http://schemas.microsoft.com/office/drawing/2014/main" id="{7353FF59-41A7-4F3E-B9BC-376A16A186D6}"/>
                  </a:ext>
                </a:extLst>
              </p:cNvPr>
              <p:cNvSpPr/>
              <p:nvPr/>
            </p:nvSpPr>
            <p:spPr>
              <a:xfrm rot="16200000" flipV="1">
                <a:off x="2862000" y="4656782"/>
                <a:ext cx="720080" cy="946517"/>
              </a:xfrm>
              <a:custGeom>
                <a:avLst/>
                <a:gdLst>
                  <a:gd name="connsiteX0" fmla="*/ 0 w 576064"/>
                  <a:gd name="connsiteY0" fmla="*/ 496607 h 496607"/>
                  <a:gd name="connsiteX1" fmla="*/ 0 w 576064"/>
                  <a:gd name="connsiteY1" fmla="*/ 0 h 496607"/>
                  <a:gd name="connsiteX2" fmla="*/ 576064 w 576064"/>
                  <a:gd name="connsiteY2" fmla="*/ 496607 h 496607"/>
                  <a:gd name="connsiteX3" fmla="*/ 0 w 576064"/>
                  <a:gd name="connsiteY3" fmla="*/ 496607 h 496607"/>
                  <a:gd name="connsiteX0" fmla="*/ 0 w 576121"/>
                  <a:gd name="connsiteY0" fmla="*/ 496607 h 496607"/>
                  <a:gd name="connsiteX1" fmla="*/ 0 w 576121"/>
                  <a:gd name="connsiteY1" fmla="*/ 0 h 496607"/>
                  <a:gd name="connsiteX2" fmla="*/ 576064 w 576121"/>
                  <a:gd name="connsiteY2" fmla="*/ 496607 h 496607"/>
                  <a:gd name="connsiteX3" fmla="*/ 0 w 576121"/>
                  <a:gd name="connsiteY3" fmla="*/ 496607 h 496607"/>
                  <a:gd name="connsiteX0" fmla="*/ 0 w 576113"/>
                  <a:gd name="connsiteY0" fmla="*/ 496607 h 496607"/>
                  <a:gd name="connsiteX1" fmla="*/ 0 w 576113"/>
                  <a:gd name="connsiteY1" fmla="*/ 0 h 496607"/>
                  <a:gd name="connsiteX2" fmla="*/ 576064 w 576113"/>
                  <a:gd name="connsiteY2" fmla="*/ 496607 h 496607"/>
                  <a:gd name="connsiteX3" fmla="*/ 0 w 576113"/>
                  <a:gd name="connsiteY3" fmla="*/ 496607 h 496607"/>
                  <a:gd name="connsiteX0" fmla="*/ 0 w 576064"/>
                  <a:gd name="connsiteY0" fmla="*/ 496607 h 496607"/>
                  <a:gd name="connsiteX1" fmla="*/ 0 w 576064"/>
                  <a:gd name="connsiteY1" fmla="*/ 0 h 496607"/>
                  <a:gd name="connsiteX2" fmla="*/ 576064 w 576064"/>
                  <a:gd name="connsiteY2" fmla="*/ 496607 h 496607"/>
                  <a:gd name="connsiteX3" fmla="*/ 0 w 576064"/>
                  <a:gd name="connsiteY3" fmla="*/ 496607 h 49660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105"/>
                  <a:gd name="connsiteY0" fmla="*/ 916987 h 916987"/>
                  <a:gd name="connsiteX1" fmla="*/ 0 w 576105"/>
                  <a:gd name="connsiteY1" fmla="*/ 0 h 916987"/>
                  <a:gd name="connsiteX2" fmla="*/ 576064 w 576105"/>
                  <a:gd name="connsiteY2" fmla="*/ 916987 h 916987"/>
                  <a:gd name="connsiteX3" fmla="*/ 0 w 576105"/>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Lst>
                <a:ahLst/>
                <a:cxnLst>
                  <a:cxn ang="0">
                    <a:pos x="connsiteX0" y="connsiteY0"/>
                  </a:cxn>
                  <a:cxn ang="0">
                    <a:pos x="connsiteX1" y="connsiteY1"/>
                  </a:cxn>
                  <a:cxn ang="0">
                    <a:pos x="connsiteX2" y="connsiteY2"/>
                  </a:cxn>
                  <a:cxn ang="0">
                    <a:pos x="connsiteX3" y="connsiteY3"/>
                  </a:cxn>
                </a:cxnLst>
                <a:rect l="l" t="t" r="r" b="b"/>
                <a:pathLst>
                  <a:path w="576064" h="916987">
                    <a:moveTo>
                      <a:pt x="0" y="916987"/>
                    </a:moveTo>
                    <a:lnTo>
                      <a:pt x="0" y="0"/>
                    </a:lnTo>
                    <a:cubicBezTo>
                      <a:pt x="37818" y="756219"/>
                      <a:pt x="575049" y="582974"/>
                      <a:pt x="576064" y="916987"/>
                    </a:cubicBezTo>
                    <a:lnTo>
                      <a:pt x="0" y="916987"/>
                    </a:lnTo>
                    <a:close/>
                  </a:path>
                </a:pathLst>
              </a:custGeom>
              <a:solidFill>
                <a:schemeClr val="bg1">
                  <a:lumMod val="75000"/>
                </a:schemeClr>
              </a:solidFill>
              <a:ln w="31750"/>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400" b="1" dirty="0"/>
              </a:p>
            </p:txBody>
          </p:sp>
          <p:sp>
            <p:nvSpPr>
              <p:cNvPr id="32" name="二等辺三角形 1023">
                <a:extLst>
                  <a:ext uri="{FF2B5EF4-FFF2-40B4-BE49-F238E27FC236}">
                    <a16:creationId xmlns:a16="http://schemas.microsoft.com/office/drawing/2014/main" id="{3BDD3F94-F5CE-46B0-A21C-4C39DA993D63}"/>
                  </a:ext>
                </a:extLst>
              </p:cNvPr>
              <p:cNvSpPr/>
              <p:nvPr/>
            </p:nvSpPr>
            <p:spPr>
              <a:xfrm rot="5400000" flipH="1" flipV="1">
                <a:off x="1949218" y="4656782"/>
                <a:ext cx="720080" cy="946517"/>
              </a:xfrm>
              <a:custGeom>
                <a:avLst/>
                <a:gdLst>
                  <a:gd name="connsiteX0" fmla="*/ 0 w 576064"/>
                  <a:gd name="connsiteY0" fmla="*/ 496607 h 496607"/>
                  <a:gd name="connsiteX1" fmla="*/ 0 w 576064"/>
                  <a:gd name="connsiteY1" fmla="*/ 0 h 496607"/>
                  <a:gd name="connsiteX2" fmla="*/ 576064 w 576064"/>
                  <a:gd name="connsiteY2" fmla="*/ 496607 h 496607"/>
                  <a:gd name="connsiteX3" fmla="*/ 0 w 576064"/>
                  <a:gd name="connsiteY3" fmla="*/ 496607 h 496607"/>
                  <a:gd name="connsiteX0" fmla="*/ 0 w 576121"/>
                  <a:gd name="connsiteY0" fmla="*/ 496607 h 496607"/>
                  <a:gd name="connsiteX1" fmla="*/ 0 w 576121"/>
                  <a:gd name="connsiteY1" fmla="*/ 0 h 496607"/>
                  <a:gd name="connsiteX2" fmla="*/ 576064 w 576121"/>
                  <a:gd name="connsiteY2" fmla="*/ 496607 h 496607"/>
                  <a:gd name="connsiteX3" fmla="*/ 0 w 576121"/>
                  <a:gd name="connsiteY3" fmla="*/ 496607 h 496607"/>
                  <a:gd name="connsiteX0" fmla="*/ 0 w 576113"/>
                  <a:gd name="connsiteY0" fmla="*/ 496607 h 496607"/>
                  <a:gd name="connsiteX1" fmla="*/ 0 w 576113"/>
                  <a:gd name="connsiteY1" fmla="*/ 0 h 496607"/>
                  <a:gd name="connsiteX2" fmla="*/ 576064 w 576113"/>
                  <a:gd name="connsiteY2" fmla="*/ 496607 h 496607"/>
                  <a:gd name="connsiteX3" fmla="*/ 0 w 576113"/>
                  <a:gd name="connsiteY3" fmla="*/ 496607 h 496607"/>
                  <a:gd name="connsiteX0" fmla="*/ 0 w 576064"/>
                  <a:gd name="connsiteY0" fmla="*/ 496607 h 496607"/>
                  <a:gd name="connsiteX1" fmla="*/ 0 w 576064"/>
                  <a:gd name="connsiteY1" fmla="*/ 0 h 496607"/>
                  <a:gd name="connsiteX2" fmla="*/ 576064 w 576064"/>
                  <a:gd name="connsiteY2" fmla="*/ 496607 h 496607"/>
                  <a:gd name="connsiteX3" fmla="*/ 0 w 576064"/>
                  <a:gd name="connsiteY3" fmla="*/ 496607 h 49660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105"/>
                  <a:gd name="connsiteY0" fmla="*/ 916987 h 916987"/>
                  <a:gd name="connsiteX1" fmla="*/ 0 w 576105"/>
                  <a:gd name="connsiteY1" fmla="*/ 0 h 916987"/>
                  <a:gd name="connsiteX2" fmla="*/ 576064 w 576105"/>
                  <a:gd name="connsiteY2" fmla="*/ 916987 h 916987"/>
                  <a:gd name="connsiteX3" fmla="*/ 0 w 576105"/>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Lst>
                <a:ahLst/>
                <a:cxnLst>
                  <a:cxn ang="0">
                    <a:pos x="connsiteX0" y="connsiteY0"/>
                  </a:cxn>
                  <a:cxn ang="0">
                    <a:pos x="connsiteX1" y="connsiteY1"/>
                  </a:cxn>
                  <a:cxn ang="0">
                    <a:pos x="connsiteX2" y="connsiteY2"/>
                  </a:cxn>
                  <a:cxn ang="0">
                    <a:pos x="connsiteX3" y="connsiteY3"/>
                  </a:cxn>
                </a:cxnLst>
                <a:rect l="l" t="t" r="r" b="b"/>
                <a:pathLst>
                  <a:path w="576064" h="916987">
                    <a:moveTo>
                      <a:pt x="0" y="916987"/>
                    </a:moveTo>
                    <a:lnTo>
                      <a:pt x="0" y="0"/>
                    </a:lnTo>
                    <a:cubicBezTo>
                      <a:pt x="37818" y="756219"/>
                      <a:pt x="575049" y="582974"/>
                      <a:pt x="576064" y="916987"/>
                    </a:cubicBezTo>
                    <a:lnTo>
                      <a:pt x="0" y="916987"/>
                    </a:lnTo>
                    <a:close/>
                  </a:path>
                </a:pathLst>
              </a:custGeom>
              <a:solidFill>
                <a:schemeClr val="bg1">
                  <a:lumMod val="75000"/>
                </a:schemeClr>
              </a:solidFill>
              <a:ln w="31750"/>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400" b="1" dirty="0"/>
              </a:p>
            </p:txBody>
          </p:sp>
        </p:grpSp>
        <p:grpSp>
          <p:nvGrpSpPr>
            <p:cNvPr id="12" name="グループ化 11">
              <a:extLst>
                <a:ext uri="{FF2B5EF4-FFF2-40B4-BE49-F238E27FC236}">
                  <a16:creationId xmlns:a16="http://schemas.microsoft.com/office/drawing/2014/main" id="{3D4ECBF5-DEF2-43D0-9E4D-EEBC4EDFBC9E}"/>
                </a:ext>
              </a:extLst>
            </p:cNvPr>
            <p:cNvGrpSpPr/>
            <p:nvPr/>
          </p:nvGrpSpPr>
          <p:grpSpPr>
            <a:xfrm>
              <a:off x="4500000" y="2628000"/>
              <a:ext cx="864000" cy="738000"/>
              <a:chOff x="1835999" y="4770001"/>
              <a:chExt cx="1859299" cy="720080"/>
            </a:xfrm>
          </p:grpSpPr>
          <p:sp>
            <p:nvSpPr>
              <p:cNvPr id="29" name="二等辺三角形 1023">
                <a:extLst>
                  <a:ext uri="{FF2B5EF4-FFF2-40B4-BE49-F238E27FC236}">
                    <a16:creationId xmlns:a16="http://schemas.microsoft.com/office/drawing/2014/main" id="{1712EA36-8DDA-4C89-9E44-4ACF7B9DA91C}"/>
                  </a:ext>
                </a:extLst>
              </p:cNvPr>
              <p:cNvSpPr/>
              <p:nvPr/>
            </p:nvSpPr>
            <p:spPr>
              <a:xfrm rot="16200000" flipV="1">
                <a:off x="2862000" y="4656782"/>
                <a:ext cx="720080" cy="946517"/>
              </a:xfrm>
              <a:custGeom>
                <a:avLst/>
                <a:gdLst>
                  <a:gd name="connsiteX0" fmla="*/ 0 w 576064"/>
                  <a:gd name="connsiteY0" fmla="*/ 496607 h 496607"/>
                  <a:gd name="connsiteX1" fmla="*/ 0 w 576064"/>
                  <a:gd name="connsiteY1" fmla="*/ 0 h 496607"/>
                  <a:gd name="connsiteX2" fmla="*/ 576064 w 576064"/>
                  <a:gd name="connsiteY2" fmla="*/ 496607 h 496607"/>
                  <a:gd name="connsiteX3" fmla="*/ 0 w 576064"/>
                  <a:gd name="connsiteY3" fmla="*/ 496607 h 496607"/>
                  <a:gd name="connsiteX0" fmla="*/ 0 w 576121"/>
                  <a:gd name="connsiteY0" fmla="*/ 496607 h 496607"/>
                  <a:gd name="connsiteX1" fmla="*/ 0 w 576121"/>
                  <a:gd name="connsiteY1" fmla="*/ 0 h 496607"/>
                  <a:gd name="connsiteX2" fmla="*/ 576064 w 576121"/>
                  <a:gd name="connsiteY2" fmla="*/ 496607 h 496607"/>
                  <a:gd name="connsiteX3" fmla="*/ 0 w 576121"/>
                  <a:gd name="connsiteY3" fmla="*/ 496607 h 496607"/>
                  <a:gd name="connsiteX0" fmla="*/ 0 w 576113"/>
                  <a:gd name="connsiteY0" fmla="*/ 496607 h 496607"/>
                  <a:gd name="connsiteX1" fmla="*/ 0 w 576113"/>
                  <a:gd name="connsiteY1" fmla="*/ 0 h 496607"/>
                  <a:gd name="connsiteX2" fmla="*/ 576064 w 576113"/>
                  <a:gd name="connsiteY2" fmla="*/ 496607 h 496607"/>
                  <a:gd name="connsiteX3" fmla="*/ 0 w 576113"/>
                  <a:gd name="connsiteY3" fmla="*/ 496607 h 496607"/>
                  <a:gd name="connsiteX0" fmla="*/ 0 w 576064"/>
                  <a:gd name="connsiteY0" fmla="*/ 496607 h 496607"/>
                  <a:gd name="connsiteX1" fmla="*/ 0 w 576064"/>
                  <a:gd name="connsiteY1" fmla="*/ 0 h 496607"/>
                  <a:gd name="connsiteX2" fmla="*/ 576064 w 576064"/>
                  <a:gd name="connsiteY2" fmla="*/ 496607 h 496607"/>
                  <a:gd name="connsiteX3" fmla="*/ 0 w 576064"/>
                  <a:gd name="connsiteY3" fmla="*/ 496607 h 49660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105"/>
                  <a:gd name="connsiteY0" fmla="*/ 916987 h 916987"/>
                  <a:gd name="connsiteX1" fmla="*/ 0 w 576105"/>
                  <a:gd name="connsiteY1" fmla="*/ 0 h 916987"/>
                  <a:gd name="connsiteX2" fmla="*/ 576064 w 576105"/>
                  <a:gd name="connsiteY2" fmla="*/ 916987 h 916987"/>
                  <a:gd name="connsiteX3" fmla="*/ 0 w 576105"/>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Lst>
                <a:ahLst/>
                <a:cxnLst>
                  <a:cxn ang="0">
                    <a:pos x="connsiteX0" y="connsiteY0"/>
                  </a:cxn>
                  <a:cxn ang="0">
                    <a:pos x="connsiteX1" y="connsiteY1"/>
                  </a:cxn>
                  <a:cxn ang="0">
                    <a:pos x="connsiteX2" y="connsiteY2"/>
                  </a:cxn>
                  <a:cxn ang="0">
                    <a:pos x="connsiteX3" y="connsiteY3"/>
                  </a:cxn>
                </a:cxnLst>
                <a:rect l="l" t="t" r="r" b="b"/>
                <a:pathLst>
                  <a:path w="576064" h="916987">
                    <a:moveTo>
                      <a:pt x="0" y="916987"/>
                    </a:moveTo>
                    <a:lnTo>
                      <a:pt x="0" y="0"/>
                    </a:lnTo>
                    <a:cubicBezTo>
                      <a:pt x="37818" y="756219"/>
                      <a:pt x="575049" y="582974"/>
                      <a:pt x="576064" y="916987"/>
                    </a:cubicBezTo>
                    <a:lnTo>
                      <a:pt x="0" y="916987"/>
                    </a:lnTo>
                    <a:close/>
                  </a:path>
                </a:pathLst>
              </a:custGeom>
              <a:solidFill>
                <a:schemeClr val="bg1">
                  <a:lumMod val="75000"/>
                </a:schemeClr>
              </a:solidFill>
              <a:ln w="31750"/>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400" b="1" dirty="0"/>
              </a:p>
            </p:txBody>
          </p:sp>
          <p:sp>
            <p:nvSpPr>
              <p:cNvPr id="30" name="二等辺三角形 1023">
                <a:extLst>
                  <a:ext uri="{FF2B5EF4-FFF2-40B4-BE49-F238E27FC236}">
                    <a16:creationId xmlns:a16="http://schemas.microsoft.com/office/drawing/2014/main" id="{0298A131-1C19-4A6E-941D-D3C2046BD840}"/>
                  </a:ext>
                </a:extLst>
              </p:cNvPr>
              <p:cNvSpPr/>
              <p:nvPr/>
            </p:nvSpPr>
            <p:spPr>
              <a:xfrm rot="5400000" flipH="1" flipV="1">
                <a:off x="1949218" y="4656782"/>
                <a:ext cx="720080" cy="946517"/>
              </a:xfrm>
              <a:custGeom>
                <a:avLst/>
                <a:gdLst>
                  <a:gd name="connsiteX0" fmla="*/ 0 w 576064"/>
                  <a:gd name="connsiteY0" fmla="*/ 496607 h 496607"/>
                  <a:gd name="connsiteX1" fmla="*/ 0 w 576064"/>
                  <a:gd name="connsiteY1" fmla="*/ 0 h 496607"/>
                  <a:gd name="connsiteX2" fmla="*/ 576064 w 576064"/>
                  <a:gd name="connsiteY2" fmla="*/ 496607 h 496607"/>
                  <a:gd name="connsiteX3" fmla="*/ 0 w 576064"/>
                  <a:gd name="connsiteY3" fmla="*/ 496607 h 496607"/>
                  <a:gd name="connsiteX0" fmla="*/ 0 w 576121"/>
                  <a:gd name="connsiteY0" fmla="*/ 496607 h 496607"/>
                  <a:gd name="connsiteX1" fmla="*/ 0 w 576121"/>
                  <a:gd name="connsiteY1" fmla="*/ 0 h 496607"/>
                  <a:gd name="connsiteX2" fmla="*/ 576064 w 576121"/>
                  <a:gd name="connsiteY2" fmla="*/ 496607 h 496607"/>
                  <a:gd name="connsiteX3" fmla="*/ 0 w 576121"/>
                  <a:gd name="connsiteY3" fmla="*/ 496607 h 496607"/>
                  <a:gd name="connsiteX0" fmla="*/ 0 w 576113"/>
                  <a:gd name="connsiteY0" fmla="*/ 496607 h 496607"/>
                  <a:gd name="connsiteX1" fmla="*/ 0 w 576113"/>
                  <a:gd name="connsiteY1" fmla="*/ 0 h 496607"/>
                  <a:gd name="connsiteX2" fmla="*/ 576064 w 576113"/>
                  <a:gd name="connsiteY2" fmla="*/ 496607 h 496607"/>
                  <a:gd name="connsiteX3" fmla="*/ 0 w 576113"/>
                  <a:gd name="connsiteY3" fmla="*/ 496607 h 496607"/>
                  <a:gd name="connsiteX0" fmla="*/ 0 w 576064"/>
                  <a:gd name="connsiteY0" fmla="*/ 496607 h 496607"/>
                  <a:gd name="connsiteX1" fmla="*/ 0 w 576064"/>
                  <a:gd name="connsiteY1" fmla="*/ 0 h 496607"/>
                  <a:gd name="connsiteX2" fmla="*/ 576064 w 576064"/>
                  <a:gd name="connsiteY2" fmla="*/ 496607 h 496607"/>
                  <a:gd name="connsiteX3" fmla="*/ 0 w 576064"/>
                  <a:gd name="connsiteY3" fmla="*/ 496607 h 49660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105"/>
                  <a:gd name="connsiteY0" fmla="*/ 916987 h 916987"/>
                  <a:gd name="connsiteX1" fmla="*/ 0 w 576105"/>
                  <a:gd name="connsiteY1" fmla="*/ 0 h 916987"/>
                  <a:gd name="connsiteX2" fmla="*/ 576064 w 576105"/>
                  <a:gd name="connsiteY2" fmla="*/ 916987 h 916987"/>
                  <a:gd name="connsiteX3" fmla="*/ 0 w 576105"/>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Lst>
                <a:ahLst/>
                <a:cxnLst>
                  <a:cxn ang="0">
                    <a:pos x="connsiteX0" y="connsiteY0"/>
                  </a:cxn>
                  <a:cxn ang="0">
                    <a:pos x="connsiteX1" y="connsiteY1"/>
                  </a:cxn>
                  <a:cxn ang="0">
                    <a:pos x="connsiteX2" y="connsiteY2"/>
                  </a:cxn>
                  <a:cxn ang="0">
                    <a:pos x="connsiteX3" y="connsiteY3"/>
                  </a:cxn>
                </a:cxnLst>
                <a:rect l="l" t="t" r="r" b="b"/>
                <a:pathLst>
                  <a:path w="576064" h="916987">
                    <a:moveTo>
                      <a:pt x="0" y="916987"/>
                    </a:moveTo>
                    <a:lnTo>
                      <a:pt x="0" y="0"/>
                    </a:lnTo>
                    <a:cubicBezTo>
                      <a:pt x="37818" y="756219"/>
                      <a:pt x="575049" y="582974"/>
                      <a:pt x="576064" y="916987"/>
                    </a:cubicBezTo>
                    <a:lnTo>
                      <a:pt x="0" y="916987"/>
                    </a:lnTo>
                    <a:close/>
                  </a:path>
                </a:pathLst>
              </a:custGeom>
              <a:solidFill>
                <a:schemeClr val="bg1">
                  <a:lumMod val="75000"/>
                </a:schemeClr>
              </a:solidFill>
              <a:ln w="31750"/>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400" b="1" dirty="0"/>
              </a:p>
            </p:txBody>
          </p:sp>
        </p:grpSp>
        <p:grpSp>
          <p:nvGrpSpPr>
            <p:cNvPr id="13" name="グループ化 12">
              <a:extLst>
                <a:ext uri="{FF2B5EF4-FFF2-40B4-BE49-F238E27FC236}">
                  <a16:creationId xmlns:a16="http://schemas.microsoft.com/office/drawing/2014/main" id="{CDC28F24-52B9-4F19-B74D-4C0BD9ACCA55}"/>
                </a:ext>
              </a:extLst>
            </p:cNvPr>
            <p:cNvGrpSpPr/>
            <p:nvPr/>
          </p:nvGrpSpPr>
          <p:grpSpPr>
            <a:xfrm>
              <a:off x="2502000" y="4032000"/>
              <a:ext cx="1859299" cy="720080"/>
              <a:chOff x="1835999" y="4770001"/>
              <a:chExt cx="1859299" cy="720080"/>
            </a:xfrm>
          </p:grpSpPr>
          <p:sp>
            <p:nvSpPr>
              <p:cNvPr id="27" name="二等辺三角形 1023">
                <a:extLst>
                  <a:ext uri="{FF2B5EF4-FFF2-40B4-BE49-F238E27FC236}">
                    <a16:creationId xmlns:a16="http://schemas.microsoft.com/office/drawing/2014/main" id="{39162B14-0365-4DC9-9852-0F7BAB6636AD}"/>
                  </a:ext>
                </a:extLst>
              </p:cNvPr>
              <p:cNvSpPr/>
              <p:nvPr/>
            </p:nvSpPr>
            <p:spPr>
              <a:xfrm rot="16200000" flipV="1">
                <a:off x="2862000" y="4656782"/>
                <a:ext cx="720080" cy="946517"/>
              </a:xfrm>
              <a:custGeom>
                <a:avLst/>
                <a:gdLst>
                  <a:gd name="connsiteX0" fmla="*/ 0 w 576064"/>
                  <a:gd name="connsiteY0" fmla="*/ 496607 h 496607"/>
                  <a:gd name="connsiteX1" fmla="*/ 0 w 576064"/>
                  <a:gd name="connsiteY1" fmla="*/ 0 h 496607"/>
                  <a:gd name="connsiteX2" fmla="*/ 576064 w 576064"/>
                  <a:gd name="connsiteY2" fmla="*/ 496607 h 496607"/>
                  <a:gd name="connsiteX3" fmla="*/ 0 w 576064"/>
                  <a:gd name="connsiteY3" fmla="*/ 496607 h 496607"/>
                  <a:gd name="connsiteX0" fmla="*/ 0 w 576121"/>
                  <a:gd name="connsiteY0" fmla="*/ 496607 h 496607"/>
                  <a:gd name="connsiteX1" fmla="*/ 0 w 576121"/>
                  <a:gd name="connsiteY1" fmla="*/ 0 h 496607"/>
                  <a:gd name="connsiteX2" fmla="*/ 576064 w 576121"/>
                  <a:gd name="connsiteY2" fmla="*/ 496607 h 496607"/>
                  <a:gd name="connsiteX3" fmla="*/ 0 w 576121"/>
                  <a:gd name="connsiteY3" fmla="*/ 496607 h 496607"/>
                  <a:gd name="connsiteX0" fmla="*/ 0 w 576113"/>
                  <a:gd name="connsiteY0" fmla="*/ 496607 h 496607"/>
                  <a:gd name="connsiteX1" fmla="*/ 0 w 576113"/>
                  <a:gd name="connsiteY1" fmla="*/ 0 h 496607"/>
                  <a:gd name="connsiteX2" fmla="*/ 576064 w 576113"/>
                  <a:gd name="connsiteY2" fmla="*/ 496607 h 496607"/>
                  <a:gd name="connsiteX3" fmla="*/ 0 w 576113"/>
                  <a:gd name="connsiteY3" fmla="*/ 496607 h 496607"/>
                  <a:gd name="connsiteX0" fmla="*/ 0 w 576064"/>
                  <a:gd name="connsiteY0" fmla="*/ 496607 h 496607"/>
                  <a:gd name="connsiteX1" fmla="*/ 0 w 576064"/>
                  <a:gd name="connsiteY1" fmla="*/ 0 h 496607"/>
                  <a:gd name="connsiteX2" fmla="*/ 576064 w 576064"/>
                  <a:gd name="connsiteY2" fmla="*/ 496607 h 496607"/>
                  <a:gd name="connsiteX3" fmla="*/ 0 w 576064"/>
                  <a:gd name="connsiteY3" fmla="*/ 496607 h 49660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105"/>
                  <a:gd name="connsiteY0" fmla="*/ 916987 h 916987"/>
                  <a:gd name="connsiteX1" fmla="*/ 0 w 576105"/>
                  <a:gd name="connsiteY1" fmla="*/ 0 h 916987"/>
                  <a:gd name="connsiteX2" fmla="*/ 576064 w 576105"/>
                  <a:gd name="connsiteY2" fmla="*/ 916987 h 916987"/>
                  <a:gd name="connsiteX3" fmla="*/ 0 w 576105"/>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Lst>
                <a:ahLst/>
                <a:cxnLst>
                  <a:cxn ang="0">
                    <a:pos x="connsiteX0" y="connsiteY0"/>
                  </a:cxn>
                  <a:cxn ang="0">
                    <a:pos x="connsiteX1" y="connsiteY1"/>
                  </a:cxn>
                  <a:cxn ang="0">
                    <a:pos x="connsiteX2" y="connsiteY2"/>
                  </a:cxn>
                  <a:cxn ang="0">
                    <a:pos x="connsiteX3" y="connsiteY3"/>
                  </a:cxn>
                </a:cxnLst>
                <a:rect l="l" t="t" r="r" b="b"/>
                <a:pathLst>
                  <a:path w="576064" h="916987">
                    <a:moveTo>
                      <a:pt x="0" y="916987"/>
                    </a:moveTo>
                    <a:lnTo>
                      <a:pt x="0" y="0"/>
                    </a:lnTo>
                    <a:cubicBezTo>
                      <a:pt x="37818" y="756219"/>
                      <a:pt x="575049" y="582974"/>
                      <a:pt x="576064" y="916987"/>
                    </a:cubicBezTo>
                    <a:lnTo>
                      <a:pt x="0" y="916987"/>
                    </a:lnTo>
                    <a:close/>
                  </a:path>
                </a:pathLst>
              </a:custGeom>
              <a:solidFill>
                <a:schemeClr val="bg1">
                  <a:lumMod val="75000"/>
                </a:schemeClr>
              </a:solidFill>
              <a:ln w="31750"/>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400" b="1" dirty="0"/>
              </a:p>
            </p:txBody>
          </p:sp>
          <p:sp>
            <p:nvSpPr>
              <p:cNvPr id="28" name="二等辺三角形 1023">
                <a:extLst>
                  <a:ext uri="{FF2B5EF4-FFF2-40B4-BE49-F238E27FC236}">
                    <a16:creationId xmlns:a16="http://schemas.microsoft.com/office/drawing/2014/main" id="{5927C10D-69F2-465C-A12A-7CE1DFECCF9A}"/>
                  </a:ext>
                </a:extLst>
              </p:cNvPr>
              <p:cNvSpPr/>
              <p:nvPr/>
            </p:nvSpPr>
            <p:spPr>
              <a:xfrm rot="5400000" flipH="1" flipV="1">
                <a:off x="1949218" y="4656782"/>
                <a:ext cx="720080" cy="946517"/>
              </a:xfrm>
              <a:custGeom>
                <a:avLst/>
                <a:gdLst>
                  <a:gd name="connsiteX0" fmla="*/ 0 w 576064"/>
                  <a:gd name="connsiteY0" fmla="*/ 496607 h 496607"/>
                  <a:gd name="connsiteX1" fmla="*/ 0 w 576064"/>
                  <a:gd name="connsiteY1" fmla="*/ 0 h 496607"/>
                  <a:gd name="connsiteX2" fmla="*/ 576064 w 576064"/>
                  <a:gd name="connsiteY2" fmla="*/ 496607 h 496607"/>
                  <a:gd name="connsiteX3" fmla="*/ 0 w 576064"/>
                  <a:gd name="connsiteY3" fmla="*/ 496607 h 496607"/>
                  <a:gd name="connsiteX0" fmla="*/ 0 w 576121"/>
                  <a:gd name="connsiteY0" fmla="*/ 496607 h 496607"/>
                  <a:gd name="connsiteX1" fmla="*/ 0 w 576121"/>
                  <a:gd name="connsiteY1" fmla="*/ 0 h 496607"/>
                  <a:gd name="connsiteX2" fmla="*/ 576064 w 576121"/>
                  <a:gd name="connsiteY2" fmla="*/ 496607 h 496607"/>
                  <a:gd name="connsiteX3" fmla="*/ 0 w 576121"/>
                  <a:gd name="connsiteY3" fmla="*/ 496607 h 496607"/>
                  <a:gd name="connsiteX0" fmla="*/ 0 w 576113"/>
                  <a:gd name="connsiteY0" fmla="*/ 496607 h 496607"/>
                  <a:gd name="connsiteX1" fmla="*/ 0 w 576113"/>
                  <a:gd name="connsiteY1" fmla="*/ 0 h 496607"/>
                  <a:gd name="connsiteX2" fmla="*/ 576064 w 576113"/>
                  <a:gd name="connsiteY2" fmla="*/ 496607 h 496607"/>
                  <a:gd name="connsiteX3" fmla="*/ 0 w 576113"/>
                  <a:gd name="connsiteY3" fmla="*/ 496607 h 496607"/>
                  <a:gd name="connsiteX0" fmla="*/ 0 w 576064"/>
                  <a:gd name="connsiteY0" fmla="*/ 496607 h 496607"/>
                  <a:gd name="connsiteX1" fmla="*/ 0 w 576064"/>
                  <a:gd name="connsiteY1" fmla="*/ 0 h 496607"/>
                  <a:gd name="connsiteX2" fmla="*/ 576064 w 576064"/>
                  <a:gd name="connsiteY2" fmla="*/ 496607 h 496607"/>
                  <a:gd name="connsiteX3" fmla="*/ 0 w 576064"/>
                  <a:gd name="connsiteY3" fmla="*/ 496607 h 49660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105"/>
                  <a:gd name="connsiteY0" fmla="*/ 916987 h 916987"/>
                  <a:gd name="connsiteX1" fmla="*/ 0 w 576105"/>
                  <a:gd name="connsiteY1" fmla="*/ 0 h 916987"/>
                  <a:gd name="connsiteX2" fmla="*/ 576064 w 576105"/>
                  <a:gd name="connsiteY2" fmla="*/ 916987 h 916987"/>
                  <a:gd name="connsiteX3" fmla="*/ 0 w 576105"/>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Lst>
                <a:ahLst/>
                <a:cxnLst>
                  <a:cxn ang="0">
                    <a:pos x="connsiteX0" y="connsiteY0"/>
                  </a:cxn>
                  <a:cxn ang="0">
                    <a:pos x="connsiteX1" y="connsiteY1"/>
                  </a:cxn>
                  <a:cxn ang="0">
                    <a:pos x="connsiteX2" y="connsiteY2"/>
                  </a:cxn>
                  <a:cxn ang="0">
                    <a:pos x="connsiteX3" y="connsiteY3"/>
                  </a:cxn>
                </a:cxnLst>
                <a:rect l="l" t="t" r="r" b="b"/>
                <a:pathLst>
                  <a:path w="576064" h="916987">
                    <a:moveTo>
                      <a:pt x="0" y="916987"/>
                    </a:moveTo>
                    <a:lnTo>
                      <a:pt x="0" y="0"/>
                    </a:lnTo>
                    <a:cubicBezTo>
                      <a:pt x="37818" y="756219"/>
                      <a:pt x="575049" y="582974"/>
                      <a:pt x="576064" y="916987"/>
                    </a:cubicBezTo>
                    <a:lnTo>
                      <a:pt x="0" y="916987"/>
                    </a:lnTo>
                    <a:close/>
                  </a:path>
                </a:pathLst>
              </a:custGeom>
              <a:solidFill>
                <a:schemeClr val="bg1">
                  <a:lumMod val="75000"/>
                </a:schemeClr>
              </a:solidFill>
              <a:ln w="31750"/>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400" b="1" dirty="0"/>
              </a:p>
            </p:txBody>
          </p:sp>
        </p:grpSp>
        <p:grpSp>
          <p:nvGrpSpPr>
            <p:cNvPr id="14" name="グループ化 13">
              <a:extLst>
                <a:ext uri="{FF2B5EF4-FFF2-40B4-BE49-F238E27FC236}">
                  <a16:creationId xmlns:a16="http://schemas.microsoft.com/office/drawing/2014/main" id="{997ADD9A-69DA-4170-91F1-F16DCD34E8C4}"/>
                </a:ext>
              </a:extLst>
            </p:cNvPr>
            <p:cNvGrpSpPr/>
            <p:nvPr/>
          </p:nvGrpSpPr>
          <p:grpSpPr>
            <a:xfrm>
              <a:off x="2178000" y="4392000"/>
              <a:ext cx="1859299" cy="720080"/>
              <a:chOff x="1835999" y="4770001"/>
              <a:chExt cx="1859299" cy="720080"/>
            </a:xfrm>
          </p:grpSpPr>
          <p:sp>
            <p:nvSpPr>
              <p:cNvPr id="25" name="二等辺三角形 1023">
                <a:extLst>
                  <a:ext uri="{FF2B5EF4-FFF2-40B4-BE49-F238E27FC236}">
                    <a16:creationId xmlns:a16="http://schemas.microsoft.com/office/drawing/2014/main" id="{C0F93CBF-D157-4A02-9E04-8656211699E5}"/>
                  </a:ext>
                </a:extLst>
              </p:cNvPr>
              <p:cNvSpPr/>
              <p:nvPr/>
            </p:nvSpPr>
            <p:spPr>
              <a:xfrm rot="16200000" flipV="1">
                <a:off x="2862000" y="4656782"/>
                <a:ext cx="720080" cy="946517"/>
              </a:xfrm>
              <a:custGeom>
                <a:avLst/>
                <a:gdLst>
                  <a:gd name="connsiteX0" fmla="*/ 0 w 576064"/>
                  <a:gd name="connsiteY0" fmla="*/ 496607 h 496607"/>
                  <a:gd name="connsiteX1" fmla="*/ 0 w 576064"/>
                  <a:gd name="connsiteY1" fmla="*/ 0 h 496607"/>
                  <a:gd name="connsiteX2" fmla="*/ 576064 w 576064"/>
                  <a:gd name="connsiteY2" fmla="*/ 496607 h 496607"/>
                  <a:gd name="connsiteX3" fmla="*/ 0 w 576064"/>
                  <a:gd name="connsiteY3" fmla="*/ 496607 h 496607"/>
                  <a:gd name="connsiteX0" fmla="*/ 0 w 576121"/>
                  <a:gd name="connsiteY0" fmla="*/ 496607 h 496607"/>
                  <a:gd name="connsiteX1" fmla="*/ 0 w 576121"/>
                  <a:gd name="connsiteY1" fmla="*/ 0 h 496607"/>
                  <a:gd name="connsiteX2" fmla="*/ 576064 w 576121"/>
                  <a:gd name="connsiteY2" fmla="*/ 496607 h 496607"/>
                  <a:gd name="connsiteX3" fmla="*/ 0 w 576121"/>
                  <a:gd name="connsiteY3" fmla="*/ 496607 h 496607"/>
                  <a:gd name="connsiteX0" fmla="*/ 0 w 576113"/>
                  <a:gd name="connsiteY0" fmla="*/ 496607 h 496607"/>
                  <a:gd name="connsiteX1" fmla="*/ 0 w 576113"/>
                  <a:gd name="connsiteY1" fmla="*/ 0 h 496607"/>
                  <a:gd name="connsiteX2" fmla="*/ 576064 w 576113"/>
                  <a:gd name="connsiteY2" fmla="*/ 496607 h 496607"/>
                  <a:gd name="connsiteX3" fmla="*/ 0 w 576113"/>
                  <a:gd name="connsiteY3" fmla="*/ 496607 h 496607"/>
                  <a:gd name="connsiteX0" fmla="*/ 0 w 576064"/>
                  <a:gd name="connsiteY0" fmla="*/ 496607 h 496607"/>
                  <a:gd name="connsiteX1" fmla="*/ 0 w 576064"/>
                  <a:gd name="connsiteY1" fmla="*/ 0 h 496607"/>
                  <a:gd name="connsiteX2" fmla="*/ 576064 w 576064"/>
                  <a:gd name="connsiteY2" fmla="*/ 496607 h 496607"/>
                  <a:gd name="connsiteX3" fmla="*/ 0 w 576064"/>
                  <a:gd name="connsiteY3" fmla="*/ 496607 h 49660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105"/>
                  <a:gd name="connsiteY0" fmla="*/ 916987 h 916987"/>
                  <a:gd name="connsiteX1" fmla="*/ 0 w 576105"/>
                  <a:gd name="connsiteY1" fmla="*/ 0 h 916987"/>
                  <a:gd name="connsiteX2" fmla="*/ 576064 w 576105"/>
                  <a:gd name="connsiteY2" fmla="*/ 916987 h 916987"/>
                  <a:gd name="connsiteX3" fmla="*/ 0 w 576105"/>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Lst>
                <a:ahLst/>
                <a:cxnLst>
                  <a:cxn ang="0">
                    <a:pos x="connsiteX0" y="connsiteY0"/>
                  </a:cxn>
                  <a:cxn ang="0">
                    <a:pos x="connsiteX1" y="connsiteY1"/>
                  </a:cxn>
                  <a:cxn ang="0">
                    <a:pos x="connsiteX2" y="connsiteY2"/>
                  </a:cxn>
                  <a:cxn ang="0">
                    <a:pos x="connsiteX3" y="connsiteY3"/>
                  </a:cxn>
                </a:cxnLst>
                <a:rect l="l" t="t" r="r" b="b"/>
                <a:pathLst>
                  <a:path w="576064" h="916987">
                    <a:moveTo>
                      <a:pt x="0" y="916987"/>
                    </a:moveTo>
                    <a:lnTo>
                      <a:pt x="0" y="0"/>
                    </a:lnTo>
                    <a:cubicBezTo>
                      <a:pt x="37818" y="756219"/>
                      <a:pt x="575049" y="582974"/>
                      <a:pt x="576064" y="916987"/>
                    </a:cubicBezTo>
                    <a:lnTo>
                      <a:pt x="0" y="916987"/>
                    </a:lnTo>
                    <a:close/>
                  </a:path>
                </a:pathLst>
              </a:custGeom>
              <a:solidFill>
                <a:schemeClr val="bg1">
                  <a:lumMod val="75000"/>
                </a:schemeClr>
              </a:solidFill>
              <a:ln w="31750"/>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400" b="1" dirty="0"/>
              </a:p>
            </p:txBody>
          </p:sp>
          <p:sp>
            <p:nvSpPr>
              <p:cNvPr id="26" name="二等辺三角形 1023">
                <a:extLst>
                  <a:ext uri="{FF2B5EF4-FFF2-40B4-BE49-F238E27FC236}">
                    <a16:creationId xmlns:a16="http://schemas.microsoft.com/office/drawing/2014/main" id="{D294A010-47FB-4918-B505-EDAD39DA0386}"/>
                  </a:ext>
                </a:extLst>
              </p:cNvPr>
              <p:cNvSpPr/>
              <p:nvPr/>
            </p:nvSpPr>
            <p:spPr>
              <a:xfrm rot="5400000" flipH="1" flipV="1">
                <a:off x="1949218" y="4656782"/>
                <a:ext cx="720080" cy="946517"/>
              </a:xfrm>
              <a:custGeom>
                <a:avLst/>
                <a:gdLst>
                  <a:gd name="connsiteX0" fmla="*/ 0 w 576064"/>
                  <a:gd name="connsiteY0" fmla="*/ 496607 h 496607"/>
                  <a:gd name="connsiteX1" fmla="*/ 0 w 576064"/>
                  <a:gd name="connsiteY1" fmla="*/ 0 h 496607"/>
                  <a:gd name="connsiteX2" fmla="*/ 576064 w 576064"/>
                  <a:gd name="connsiteY2" fmla="*/ 496607 h 496607"/>
                  <a:gd name="connsiteX3" fmla="*/ 0 w 576064"/>
                  <a:gd name="connsiteY3" fmla="*/ 496607 h 496607"/>
                  <a:gd name="connsiteX0" fmla="*/ 0 w 576121"/>
                  <a:gd name="connsiteY0" fmla="*/ 496607 h 496607"/>
                  <a:gd name="connsiteX1" fmla="*/ 0 w 576121"/>
                  <a:gd name="connsiteY1" fmla="*/ 0 h 496607"/>
                  <a:gd name="connsiteX2" fmla="*/ 576064 w 576121"/>
                  <a:gd name="connsiteY2" fmla="*/ 496607 h 496607"/>
                  <a:gd name="connsiteX3" fmla="*/ 0 w 576121"/>
                  <a:gd name="connsiteY3" fmla="*/ 496607 h 496607"/>
                  <a:gd name="connsiteX0" fmla="*/ 0 w 576113"/>
                  <a:gd name="connsiteY0" fmla="*/ 496607 h 496607"/>
                  <a:gd name="connsiteX1" fmla="*/ 0 w 576113"/>
                  <a:gd name="connsiteY1" fmla="*/ 0 h 496607"/>
                  <a:gd name="connsiteX2" fmla="*/ 576064 w 576113"/>
                  <a:gd name="connsiteY2" fmla="*/ 496607 h 496607"/>
                  <a:gd name="connsiteX3" fmla="*/ 0 w 576113"/>
                  <a:gd name="connsiteY3" fmla="*/ 496607 h 496607"/>
                  <a:gd name="connsiteX0" fmla="*/ 0 w 576064"/>
                  <a:gd name="connsiteY0" fmla="*/ 496607 h 496607"/>
                  <a:gd name="connsiteX1" fmla="*/ 0 w 576064"/>
                  <a:gd name="connsiteY1" fmla="*/ 0 h 496607"/>
                  <a:gd name="connsiteX2" fmla="*/ 576064 w 576064"/>
                  <a:gd name="connsiteY2" fmla="*/ 496607 h 496607"/>
                  <a:gd name="connsiteX3" fmla="*/ 0 w 576064"/>
                  <a:gd name="connsiteY3" fmla="*/ 496607 h 49660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105"/>
                  <a:gd name="connsiteY0" fmla="*/ 916987 h 916987"/>
                  <a:gd name="connsiteX1" fmla="*/ 0 w 576105"/>
                  <a:gd name="connsiteY1" fmla="*/ 0 h 916987"/>
                  <a:gd name="connsiteX2" fmla="*/ 576064 w 576105"/>
                  <a:gd name="connsiteY2" fmla="*/ 916987 h 916987"/>
                  <a:gd name="connsiteX3" fmla="*/ 0 w 576105"/>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Lst>
                <a:ahLst/>
                <a:cxnLst>
                  <a:cxn ang="0">
                    <a:pos x="connsiteX0" y="connsiteY0"/>
                  </a:cxn>
                  <a:cxn ang="0">
                    <a:pos x="connsiteX1" y="connsiteY1"/>
                  </a:cxn>
                  <a:cxn ang="0">
                    <a:pos x="connsiteX2" y="connsiteY2"/>
                  </a:cxn>
                  <a:cxn ang="0">
                    <a:pos x="connsiteX3" y="connsiteY3"/>
                  </a:cxn>
                </a:cxnLst>
                <a:rect l="l" t="t" r="r" b="b"/>
                <a:pathLst>
                  <a:path w="576064" h="916987">
                    <a:moveTo>
                      <a:pt x="0" y="916987"/>
                    </a:moveTo>
                    <a:lnTo>
                      <a:pt x="0" y="0"/>
                    </a:lnTo>
                    <a:cubicBezTo>
                      <a:pt x="37818" y="756219"/>
                      <a:pt x="575049" y="582974"/>
                      <a:pt x="576064" y="916987"/>
                    </a:cubicBezTo>
                    <a:lnTo>
                      <a:pt x="0" y="916987"/>
                    </a:lnTo>
                    <a:close/>
                  </a:path>
                </a:pathLst>
              </a:custGeom>
              <a:solidFill>
                <a:schemeClr val="bg1">
                  <a:lumMod val="75000"/>
                </a:schemeClr>
              </a:solidFill>
              <a:ln w="31750"/>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400" b="1" dirty="0"/>
              </a:p>
            </p:txBody>
          </p:sp>
        </p:grpSp>
        <p:grpSp>
          <p:nvGrpSpPr>
            <p:cNvPr id="15" name="グループ化 14">
              <a:extLst>
                <a:ext uri="{FF2B5EF4-FFF2-40B4-BE49-F238E27FC236}">
                  <a16:creationId xmlns:a16="http://schemas.microsoft.com/office/drawing/2014/main" id="{B3BE4225-84E4-4BB8-B007-FFCB7900B971}"/>
                </a:ext>
              </a:extLst>
            </p:cNvPr>
            <p:cNvGrpSpPr/>
            <p:nvPr/>
          </p:nvGrpSpPr>
          <p:grpSpPr>
            <a:xfrm>
              <a:off x="1835999" y="4770001"/>
              <a:ext cx="1859299" cy="720080"/>
              <a:chOff x="1835999" y="4770001"/>
              <a:chExt cx="1859299" cy="720080"/>
            </a:xfrm>
          </p:grpSpPr>
          <p:sp>
            <p:nvSpPr>
              <p:cNvPr id="23" name="二等辺三角形 1023">
                <a:extLst>
                  <a:ext uri="{FF2B5EF4-FFF2-40B4-BE49-F238E27FC236}">
                    <a16:creationId xmlns:a16="http://schemas.microsoft.com/office/drawing/2014/main" id="{5CB4DC4F-03D5-4E25-AAF3-ED71568F45F0}"/>
                  </a:ext>
                </a:extLst>
              </p:cNvPr>
              <p:cNvSpPr/>
              <p:nvPr/>
            </p:nvSpPr>
            <p:spPr>
              <a:xfrm rot="16200000" flipV="1">
                <a:off x="2862000" y="4656782"/>
                <a:ext cx="720080" cy="946517"/>
              </a:xfrm>
              <a:custGeom>
                <a:avLst/>
                <a:gdLst>
                  <a:gd name="connsiteX0" fmla="*/ 0 w 576064"/>
                  <a:gd name="connsiteY0" fmla="*/ 496607 h 496607"/>
                  <a:gd name="connsiteX1" fmla="*/ 0 w 576064"/>
                  <a:gd name="connsiteY1" fmla="*/ 0 h 496607"/>
                  <a:gd name="connsiteX2" fmla="*/ 576064 w 576064"/>
                  <a:gd name="connsiteY2" fmla="*/ 496607 h 496607"/>
                  <a:gd name="connsiteX3" fmla="*/ 0 w 576064"/>
                  <a:gd name="connsiteY3" fmla="*/ 496607 h 496607"/>
                  <a:gd name="connsiteX0" fmla="*/ 0 w 576121"/>
                  <a:gd name="connsiteY0" fmla="*/ 496607 h 496607"/>
                  <a:gd name="connsiteX1" fmla="*/ 0 w 576121"/>
                  <a:gd name="connsiteY1" fmla="*/ 0 h 496607"/>
                  <a:gd name="connsiteX2" fmla="*/ 576064 w 576121"/>
                  <a:gd name="connsiteY2" fmla="*/ 496607 h 496607"/>
                  <a:gd name="connsiteX3" fmla="*/ 0 w 576121"/>
                  <a:gd name="connsiteY3" fmla="*/ 496607 h 496607"/>
                  <a:gd name="connsiteX0" fmla="*/ 0 w 576113"/>
                  <a:gd name="connsiteY0" fmla="*/ 496607 h 496607"/>
                  <a:gd name="connsiteX1" fmla="*/ 0 w 576113"/>
                  <a:gd name="connsiteY1" fmla="*/ 0 h 496607"/>
                  <a:gd name="connsiteX2" fmla="*/ 576064 w 576113"/>
                  <a:gd name="connsiteY2" fmla="*/ 496607 h 496607"/>
                  <a:gd name="connsiteX3" fmla="*/ 0 w 576113"/>
                  <a:gd name="connsiteY3" fmla="*/ 496607 h 496607"/>
                  <a:gd name="connsiteX0" fmla="*/ 0 w 576064"/>
                  <a:gd name="connsiteY0" fmla="*/ 496607 h 496607"/>
                  <a:gd name="connsiteX1" fmla="*/ 0 w 576064"/>
                  <a:gd name="connsiteY1" fmla="*/ 0 h 496607"/>
                  <a:gd name="connsiteX2" fmla="*/ 576064 w 576064"/>
                  <a:gd name="connsiteY2" fmla="*/ 496607 h 496607"/>
                  <a:gd name="connsiteX3" fmla="*/ 0 w 576064"/>
                  <a:gd name="connsiteY3" fmla="*/ 496607 h 49660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105"/>
                  <a:gd name="connsiteY0" fmla="*/ 916987 h 916987"/>
                  <a:gd name="connsiteX1" fmla="*/ 0 w 576105"/>
                  <a:gd name="connsiteY1" fmla="*/ 0 h 916987"/>
                  <a:gd name="connsiteX2" fmla="*/ 576064 w 576105"/>
                  <a:gd name="connsiteY2" fmla="*/ 916987 h 916987"/>
                  <a:gd name="connsiteX3" fmla="*/ 0 w 576105"/>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Lst>
                <a:ahLst/>
                <a:cxnLst>
                  <a:cxn ang="0">
                    <a:pos x="connsiteX0" y="connsiteY0"/>
                  </a:cxn>
                  <a:cxn ang="0">
                    <a:pos x="connsiteX1" y="connsiteY1"/>
                  </a:cxn>
                  <a:cxn ang="0">
                    <a:pos x="connsiteX2" y="connsiteY2"/>
                  </a:cxn>
                  <a:cxn ang="0">
                    <a:pos x="connsiteX3" y="connsiteY3"/>
                  </a:cxn>
                </a:cxnLst>
                <a:rect l="l" t="t" r="r" b="b"/>
                <a:pathLst>
                  <a:path w="576064" h="916987">
                    <a:moveTo>
                      <a:pt x="0" y="916987"/>
                    </a:moveTo>
                    <a:lnTo>
                      <a:pt x="0" y="0"/>
                    </a:lnTo>
                    <a:cubicBezTo>
                      <a:pt x="37818" y="756219"/>
                      <a:pt x="575049" y="582974"/>
                      <a:pt x="576064" y="916987"/>
                    </a:cubicBezTo>
                    <a:lnTo>
                      <a:pt x="0" y="916987"/>
                    </a:lnTo>
                    <a:close/>
                  </a:path>
                </a:pathLst>
              </a:custGeom>
              <a:solidFill>
                <a:schemeClr val="bg1">
                  <a:lumMod val="75000"/>
                </a:schemeClr>
              </a:solidFill>
              <a:ln w="31750"/>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400" b="1" dirty="0"/>
              </a:p>
            </p:txBody>
          </p:sp>
          <p:sp>
            <p:nvSpPr>
              <p:cNvPr id="24" name="二等辺三角形 1023">
                <a:extLst>
                  <a:ext uri="{FF2B5EF4-FFF2-40B4-BE49-F238E27FC236}">
                    <a16:creationId xmlns:a16="http://schemas.microsoft.com/office/drawing/2014/main" id="{9F8FA815-9859-4671-B244-0FB31D7087A5}"/>
                  </a:ext>
                </a:extLst>
              </p:cNvPr>
              <p:cNvSpPr/>
              <p:nvPr/>
            </p:nvSpPr>
            <p:spPr>
              <a:xfrm rot="5400000" flipH="1" flipV="1">
                <a:off x="1949218" y="4656782"/>
                <a:ext cx="720080" cy="946517"/>
              </a:xfrm>
              <a:custGeom>
                <a:avLst/>
                <a:gdLst>
                  <a:gd name="connsiteX0" fmla="*/ 0 w 576064"/>
                  <a:gd name="connsiteY0" fmla="*/ 496607 h 496607"/>
                  <a:gd name="connsiteX1" fmla="*/ 0 w 576064"/>
                  <a:gd name="connsiteY1" fmla="*/ 0 h 496607"/>
                  <a:gd name="connsiteX2" fmla="*/ 576064 w 576064"/>
                  <a:gd name="connsiteY2" fmla="*/ 496607 h 496607"/>
                  <a:gd name="connsiteX3" fmla="*/ 0 w 576064"/>
                  <a:gd name="connsiteY3" fmla="*/ 496607 h 496607"/>
                  <a:gd name="connsiteX0" fmla="*/ 0 w 576121"/>
                  <a:gd name="connsiteY0" fmla="*/ 496607 h 496607"/>
                  <a:gd name="connsiteX1" fmla="*/ 0 w 576121"/>
                  <a:gd name="connsiteY1" fmla="*/ 0 h 496607"/>
                  <a:gd name="connsiteX2" fmla="*/ 576064 w 576121"/>
                  <a:gd name="connsiteY2" fmla="*/ 496607 h 496607"/>
                  <a:gd name="connsiteX3" fmla="*/ 0 w 576121"/>
                  <a:gd name="connsiteY3" fmla="*/ 496607 h 496607"/>
                  <a:gd name="connsiteX0" fmla="*/ 0 w 576113"/>
                  <a:gd name="connsiteY0" fmla="*/ 496607 h 496607"/>
                  <a:gd name="connsiteX1" fmla="*/ 0 w 576113"/>
                  <a:gd name="connsiteY1" fmla="*/ 0 h 496607"/>
                  <a:gd name="connsiteX2" fmla="*/ 576064 w 576113"/>
                  <a:gd name="connsiteY2" fmla="*/ 496607 h 496607"/>
                  <a:gd name="connsiteX3" fmla="*/ 0 w 576113"/>
                  <a:gd name="connsiteY3" fmla="*/ 496607 h 496607"/>
                  <a:gd name="connsiteX0" fmla="*/ 0 w 576064"/>
                  <a:gd name="connsiteY0" fmla="*/ 496607 h 496607"/>
                  <a:gd name="connsiteX1" fmla="*/ 0 w 576064"/>
                  <a:gd name="connsiteY1" fmla="*/ 0 h 496607"/>
                  <a:gd name="connsiteX2" fmla="*/ 576064 w 576064"/>
                  <a:gd name="connsiteY2" fmla="*/ 496607 h 496607"/>
                  <a:gd name="connsiteX3" fmla="*/ 0 w 576064"/>
                  <a:gd name="connsiteY3" fmla="*/ 496607 h 49660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105"/>
                  <a:gd name="connsiteY0" fmla="*/ 916987 h 916987"/>
                  <a:gd name="connsiteX1" fmla="*/ 0 w 576105"/>
                  <a:gd name="connsiteY1" fmla="*/ 0 h 916987"/>
                  <a:gd name="connsiteX2" fmla="*/ 576064 w 576105"/>
                  <a:gd name="connsiteY2" fmla="*/ 916987 h 916987"/>
                  <a:gd name="connsiteX3" fmla="*/ 0 w 576105"/>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Lst>
                <a:ahLst/>
                <a:cxnLst>
                  <a:cxn ang="0">
                    <a:pos x="connsiteX0" y="connsiteY0"/>
                  </a:cxn>
                  <a:cxn ang="0">
                    <a:pos x="connsiteX1" y="connsiteY1"/>
                  </a:cxn>
                  <a:cxn ang="0">
                    <a:pos x="connsiteX2" y="connsiteY2"/>
                  </a:cxn>
                  <a:cxn ang="0">
                    <a:pos x="connsiteX3" y="connsiteY3"/>
                  </a:cxn>
                </a:cxnLst>
                <a:rect l="l" t="t" r="r" b="b"/>
                <a:pathLst>
                  <a:path w="576064" h="916987">
                    <a:moveTo>
                      <a:pt x="0" y="916987"/>
                    </a:moveTo>
                    <a:lnTo>
                      <a:pt x="0" y="0"/>
                    </a:lnTo>
                    <a:cubicBezTo>
                      <a:pt x="37818" y="756219"/>
                      <a:pt x="575049" y="582974"/>
                      <a:pt x="576064" y="916987"/>
                    </a:cubicBezTo>
                    <a:lnTo>
                      <a:pt x="0" y="916987"/>
                    </a:lnTo>
                    <a:close/>
                  </a:path>
                </a:pathLst>
              </a:custGeom>
              <a:solidFill>
                <a:schemeClr val="bg1">
                  <a:lumMod val="75000"/>
                </a:schemeClr>
              </a:solidFill>
              <a:ln w="31750"/>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400" b="1" dirty="0"/>
              </a:p>
            </p:txBody>
          </p:sp>
        </p:grpSp>
        <p:cxnSp>
          <p:nvCxnSpPr>
            <p:cNvPr id="16" name="直線矢印コネクタ 15">
              <a:extLst>
                <a:ext uri="{FF2B5EF4-FFF2-40B4-BE49-F238E27FC236}">
                  <a16:creationId xmlns:a16="http://schemas.microsoft.com/office/drawing/2014/main" id="{50DB34F9-1291-47E5-89BE-CB410832BBB9}"/>
                </a:ext>
              </a:extLst>
            </p:cNvPr>
            <p:cNvCxnSpPr/>
            <p:nvPr/>
          </p:nvCxnSpPr>
          <p:spPr bwMode="auto">
            <a:xfrm flipV="1">
              <a:off x="4752000" y="4509121"/>
              <a:ext cx="708677" cy="720079"/>
            </a:xfrm>
            <a:prstGeom prst="straightConnector1">
              <a:avLst/>
            </a:prstGeom>
            <a:solidFill>
              <a:schemeClr val="bg1"/>
            </a:solidFill>
            <a:ln w="28575" cap="flat" cmpd="sng" algn="ctr">
              <a:solidFill>
                <a:schemeClr val="tx1"/>
              </a:solidFill>
              <a:prstDash val="solid"/>
              <a:round/>
              <a:headEnd type="none" w="med" len="med"/>
              <a:tailEnd type="arrow"/>
            </a:ln>
            <a:effectLst/>
          </p:spPr>
        </p:cxnSp>
        <p:sp>
          <p:nvSpPr>
            <p:cNvPr id="17" name="Time">
              <a:extLst>
                <a:ext uri="{FF2B5EF4-FFF2-40B4-BE49-F238E27FC236}">
                  <a16:creationId xmlns:a16="http://schemas.microsoft.com/office/drawing/2014/main" id="{229B23E5-E236-4B19-A50C-760B220B53B6}"/>
                </a:ext>
              </a:extLst>
            </p:cNvPr>
            <p:cNvSpPr txBox="1"/>
            <p:nvPr/>
          </p:nvSpPr>
          <p:spPr>
            <a:xfrm rot="18780000">
              <a:off x="4907565" y="4777784"/>
              <a:ext cx="810283" cy="359078"/>
            </a:xfrm>
            <a:prstGeom prst="rect">
              <a:avLst/>
            </a:prstGeom>
            <a:noFill/>
          </p:spPr>
          <p:txBody>
            <a:bodyPr wrap="none" rtlCol="0">
              <a:spAutoFit/>
            </a:bodyPr>
            <a:lstStyle/>
            <a:p>
              <a:pPr algn="ctr"/>
              <a:r>
                <a:rPr kumimoji="1" lang="en-US" altLang="ja-JP" sz="800" dirty="0"/>
                <a:t>Time</a:t>
              </a:r>
              <a:endParaRPr kumimoji="1" lang="ja-JP" altLang="en-US" sz="800" dirty="0"/>
            </a:p>
          </p:txBody>
        </p:sp>
        <p:sp>
          <p:nvSpPr>
            <p:cNvPr id="18" name="SpecLimits">
              <a:extLst>
                <a:ext uri="{FF2B5EF4-FFF2-40B4-BE49-F238E27FC236}">
                  <a16:creationId xmlns:a16="http://schemas.microsoft.com/office/drawing/2014/main" id="{8CA18454-EC65-451D-8F19-E87E12DE3C34}"/>
                </a:ext>
              </a:extLst>
            </p:cNvPr>
            <p:cNvSpPr txBox="1"/>
            <p:nvPr/>
          </p:nvSpPr>
          <p:spPr>
            <a:xfrm>
              <a:off x="3888001" y="3645023"/>
              <a:ext cx="882199" cy="665364"/>
            </a:xfrm>
            <a:prstGeom prst="rect">
              <a:avLst/>
            </a:prstGeom>
            <a:noFill/>
          </p:spPr>
          <p:txBody>
            <a:bodyPr wrap="none" rtlCol="0">
              <a:spAutoFit/>
            </a:bodyPr>
            <a:lstStyle/>
            <a:p>
              <a:r>
                <a:rPr lang="en-US" altLang="ja-JP" sz="800" spc="100" dirty="0"/>
                <a:t>Spec</a:t>
              </a:r>
              <a:br>
                <a:rPr kumimoji="1" lang="en-US" altLang="ja-JP" sz="800" spc="100" dirty="0"/>
              </a:br>
              <a:r>
                <a:rPr lang="en-US" altLang="ja-JP" sz="800" spc="100" dirty="0"/>
                <a:t>Limits</a:t>
              </a:r>
              <a:endParaRPr kumimoji="1" lang="ja-JP" altLang="en-US" sz="800" spc="100" dirty="0"/>
            </a:p>
          </p:txBody>
        </p:sp>
        <p:cxnSp>
          <p:nvCxnSpPr>
            <p:cNvPr id="19" name="SpecLimits直線矢印コネクタ 32">
              <a:extLst>
                <a:ext uri="{FF2B5EF4-FFF2-40B4-BE49-F238E27FC236}">
                  <a16:creationId xmlns:a16="http://schemas.microsoft.com/office/drawing/2014/main" id="{140F01F0-73DE-460C-9809-AE147FF427B6}"/>
                </a:ext>
              </a:extLst>
            </p:cNvPr>
            <p:cNvCxnSpPr/>
            <p:nvPr/>
          </p:nvCxnSpPr>
          <p:spPr bwMode="auto">
            <a:xfrm flipV="1">
              <a:off x="4248000" y="3456000"/>
              <a:ext cx="0" cy="288032"/>
            </a:xfrm>
            <a:prstGeom prst="straightConnector1">
              <a:avLst/>
            </a:prstGeom>
            <a:solidFill>
              <a:schemeClr val="bg1"/>
            </a:solidFill>
            <a:ln w="28575" cap="flat" cmpd="sng" algn="ctr">
              <a:solidFill>
                <a:schemeClr val="tx1"/>
              </a:solidFill>
              <a:prstDash val="solid"/>
              <a:round/>
              <a:headEnd type="none" w="med" len="med"/>
              <a:tailEnd type="arrow"/>
            </a:ln>
            <a:effectLst/>
          </p:spPr>
        </p:cxnSp>
        <p:cxnSp>
          <p:nvCxnSpPr>
            <p:cNvPr id="20" name="SpecLimits直線矢印コネクタ 33">
              <a:extLst>
                <a:ext uri="{FF2B5EF4-FFF2-40B4-BE49-F238E27FC236}">
                  <a16:creationId xmlns:a16="http://schemas.microsoft.com/office/drawing/2014/main" id="{D9B843BB-E87C-4A61-84D0-497945BA3A99}"/>
                </a:ext>
              </a:extLst>
            </p:cNvPr>
            <p:cNvCxnSpPr/>
            <p:nvPr/>
          </p:nvCxnSpPr>
          <p:spPr bwMode="auto">
            <a:xfrm>
              <a:off x="4573586" y="3852016"/>
              <a:ext cx="358430" cy="0"/>
            </a:xfrm>
            <a:prstGeom prst="straightConnector1">
              <a:avLst/>
            </a:prstGeom>
            <a:solidFill>
              <a:schemeClr val="bg1"/>
            </a:solidFill>
            <a:ln w="28575" cap="flat" cmpd="sng" algn="ctr">
              <a:solidFill>
                <a:schemeClr val="tx1"/>
              </a:solidFill>
              <a:prstDash val="solid"/>
              <a:round/>
              <a:headEnd type="none" w="med" len="med"/>
              <a:tailEnd type="arrow"/>
            </a:ln>
            <a:effectLst/>
          </p:spPr>
        </p:cxnSp>
        <p:sp>
          <p:nvSpPr>
            <p:cNvPr id="21" name="CAPABLE">
              <a:extLst>
                <a:ext uri="{FF2B5EF4-FFF2-40B4-BE49-F238E27FC236}">
                  <a16:creationId xmlns:a16="http://schemas.microsoft.com/office/drawing/2014/main" id="{D03B286A-6E7F-46C8-8259-BE1EA9819A5B}"/>
                </a:ext>
              </a:extLst>
            </p:cNvPr>
            <p:cNvSpPr txBox="1"/>
            <p:nvPr/>
          </p:nvSpPr>
          <p:spPr>
            <a:xfrm>
              <a:off x="3675441" y="2088000"/>
              <a:ext cx="1402112" cy="453657"/>
            </a:xfrm>
            <a:prstGeom prst="rect">
              <a:avLst/>
            </a:prstGeom>
            <a:noFill/>
          </p:spPr>
          <p:txBody>
            <a:bodyPr wrap="none" rtlCol="0">
              <a:spAutoFit/>
            </a:bodyPr>
            <a:lstStyle/>
            <a:p>
              <a:pPr algn="ctr"/>
              <a:r>
                <a:rPr kumimoji="1" lang="en-US" altLang="ja-JP" sz="900" b="1" spc="110" dirty="0"/>
                <a:t>CAPABLE</a:t>
              </a:r>
              <a:endParaRPr kumimoji="1" lang="ja-JP" altLang="en-US" sz="900" b="1" spc="110" dirty="0"/>
            </a:p>
          </p:txBody>
        </p:sp>
        <p:sp>
          <p:nvSpPr>
            <p:cNvPr id="22" name="NOTCAPABLE">
              <a:extLst>
                <a:ext uri="{FF2B5EF4-FFF2-40B4-BE49-F238E27FC236}">
                  <a16:creationId xmlns:a16="http://schemas.microsoft.com/office/drawing/2014/main" id="{886514CD-1E68-4FF9-A44F-27976BAB7BCD}"/>
                </a:ext>
              </a:extLst>
            </p:cNvPr>
            <p:cNvSpPr txBox="1"/>
            <p:nvPr/>
          </p:nvSpPr>
          <p:spPr>
            <a:xfrm>
              <a:off x="1618285" y="3645023"/>
              <a:ext cx="1402112" cy="861951"/>
            </a:xfrm>
            <a:prstGeom prst="rect">
              <a:avLst/>
            </a:prstGeom>
            <a:noFill/>
          </p:spPr>
          <p:txBody>
            <a:bodyPr wrap="none" rtlCol="0">
              <a:spAutoFit/>
            </a:bodyPr>
            <a:lstStyle/>
            <a:p>
              <a:pPr algn="ctr"/>
              <a:r>
                <a:rPr kumimoji="1" lang="en-US" altLang="ja-JP" sz="900" b="1" spc="110" dirty="0"/>
                <a:t>NOT</a:t>
              </a:r>
            </a:p>
            <a:p>
              <a:pPr algn="ctr"/>
              <a:r>
                <a:rPr kumimoji="1" lang="en-US" altLang="ja-JP" sz="900" b="1" spc="110" dirty="0"/>
                <a:t>CAPABLE</a:t>
              </a:r>
              <a:endParaRPr kumimoji="1" lang="ja-JP" altLang="en-US" sz="900" b="1" spc="110" dirty="0"/>
            </a:p>
          </p:txBody>
        </p:sp>
      </p:grpSp>
    </p:spTree>
    <p:custDataLst>
      <p:tags r:id="rId1"/>
    </p:custDataLst>
    <p:extLst>
      <p:ext uri="{BB962C8B-B14F-4D97-AF65-F5344CB8AC3E}">
        <p14:creationId xmlns:p14="http://schemas.microsoft.com/office/powerpoint/2010/main" val="340771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80">
                                          <p:stCondLst>
                                            <p:cond delay="0"/>
                                          </p:stCondLst>
                                        </p:cTn>
                                        <p:tgtEl>
                                          <p:spTgt spid="6"/>
                                        </p:tgtEl>
                                      </p:cBhvr>
                                    </p:animEffect>
                                    <p:anim calcmode="lin" valueType="num">
                                      <p:cBhvr>
                                        <p:cTn id="1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7" dur="26">
                                          <p:stCondLst>
                                            <p:cond delay="650"/>
                                          </p:stCondLst>
                                        </p:cTn>
                                        <p:tgtEl>
                                          <p:spTgt spid="6"/>
                                        </p:tgtEl>
                                      </p:cBhvr>
                                      <p:to x="100000" y="60000"/>
                                    </p:animScale>
                                    <p:animScale>
                                      <p:cBhvr>
                                        <p:cTn id="18" dur="166" decel="50000">
                                          <p:stCondLst>
                                            <p:cond delay="676"/>
                                          </p:stCondLst>
                                        </p:cTn>
                                        <p:tgtEl>
                                          <p:spTgt spid="6"/>
                                        </p:tgtEl>
                                      </p:cBhvr>
                                      <p:to x="100000" y="100000"/>
                                    </p:animScale>
                                    <p:animScale>
                                      <p:cBhvr>
                                        <p:cTn id="19" dur="26">
                                          <p:stCondLst>
                                            <p:cond delay="1312"/>
                                          </p:stCondLst>
                                        </p:cTn>
                                        <p:tgtEl>
                                          <p:spTgt spid="6"/>
                                        </p:tgtEl>
                                      </p:cBhvr>
                                      <p:to x="100000" y="80000"/>
                                    </p:animScale>
                                    <p:animScale>
                                      <p:cBhvr>
                                        <p:cTn id="20" dur="166" decel="50000">
                                          <p:stCondLst>
                                            <p:cond delay="1338"/>
                                          </p:stCondLst>
                                        </p:cTn>
                                        <p:tgtEl>
                                          <p:spTgt spid="6"/>
                                        </p:tgtEl>
                                      </p:cBhvr>
                                      <p:to x="100000" y="100000"/>
                                    </p:animScale>
                                    <p:animScale>
                                      <p:cBhvr>
                                        <p:cTn id="21" dur="26">
                                          <p:stCondLst>
                                            <p:cond delay="1642"/>
                                          </p:stCondLst>
                                        </p:cTn>
                                        <p:tgtEl>
                                          <p:spTgt spid="6"/>
                                        </p:tgtEl>
                                      </p:cBhvr>
                                      <p:to x="100000" y="90000"/>
                                    </p:animScale>
                                    <p:animScale>
                                      <p:cBhvr>
                                        <p:cTn id="22" dur="166" decel="50000">
                                          <p:stCondLst>
                                            <p:cond delay="1668"/>
                                          </p:stCondLst>
                                        </p:cTn>
                                        <p:tgtEl>
                                          <p:spTgt spid="6"/>
                                        </p:tgtEl>
                                      </p:cBhvr>
                                      <p:to x="100000" y="100000"/>
                                    </p:animScale>
                                    <p:animScale>
                                      <p:cBhvr>
                                        <p:cTn id="23" dur="26">
                                          <p:stCondLst>
                                            <p:cond delay="1808"/>
                                          </p:stCondLst>
                                        </p:cTn>
                                        <p:tgtEl>
                                          <p:spTgt spid="6"/>
                                        </p:tgtEl>
                                      </p:cBhvr>
                                      <p:to x="100000" y="95000"/>
                                    </p:animScale>
                                    <p:animScale>
                                      <p:cBhvr>
                                        <p:cTn id="24"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r>
              <a:rPr lang="ja-JP" altLang="en-US" i="0" dirty="0">
                <a:solidFill>
                  <a:srgbClr val="000000"/>
                </a:solidFill>
                <a:effectLst/>
                <a:latin typeface="Segoe UI" panose="020B0502040204020203" pitchFamily="34" charset="0"/>
              </a:rPr>
              <a:t>バリデーションの概念の誕生</a:t>
            </a:r>
            <a:endParaRPr lang="ja-JP" altLang="en-US" dirty="0">
              <a:latin typeface="MS UI Gothic" panose="020B0600070205080204" pitchFamily="50" charset="-128"/>
              <a:cs typeface="ＭＳ Ｐゴシック"/>
            </a:endParaRP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4211538"/>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544513" indent="-457200" eaLnBrk="1"/>
            <a:r>
              <a:rPr kumimoji="1" lang="en-US" altLang="ja-JP" sz="2800" dirty="0"/>
              <a:t>FDA</a:t>
            </a:r>
            <a:r>
              <a:rPr kumimoji="1" lang="ja-JP" altLang="en-US" sz="2800" dirty="0"/>
              <a:t>が</a:t>
            </a:r>
            <a:r>
              <a:rPr kumimoji="1" lang="en-US" altLang="ja-JP" sz="2800" dirty="0"/>
              <a:t>1987</a:t>
            </a:r>
            <a:r>
              <a:rPr kumimoji="1" lang="ja-JP" altLang="en-US" sz="2800" dirty="0"/>
              <a:t>年に発行した「</a:t>
            </a:r>
            <a:r>
              <a:rPr kumimoji="1" lang="en-US" altLang="ja-JP" sz="2800" dirty="0"/>
              <a:t>Guidelines on General Principles of Process Validation</a:t>
            </a:r>
            <a:r>
              <a:rPr kumimoji="1" lang="ja-JP" altLang="en-US" sz="2800" dirty="0"/>
              <a:t>」には、医薬におけるバリデーションの定義として、下記の通り記載している。</a:t>
            </a:r>
          </a:p>
          <a:p>
            <a:pPr marL="87313" indent="0" eaLnBrk="1">
              <a:buNone/>
            </a:pPr>
            <a:endParaRPr kumimoji="1" lang="ja-JP" altLang="en-US" sz="800" dirty="0"/>
          </a:p>
          <a:p>
            <a:pPr marL="87313" indent="0" eaLnBrk="1">
              <a:buNone/>
            </a:pPr>
            <a:r>
              <a:rPr kumimoji="1" lang="ja-JP" altLang="en-US" sz="2800" i="1" dirty="0"/>
              <a:t>“</a:t>
            </a:r>
            <a:r>
              <a:rPr kumimoji="1" lang="en-US" altLang="ja-JP" sz="2800" i="1" dirty="0"/>
              <a:t>Establishing documented evidence which provides a high degree of assurance that a specific process will consistently produce a product meeting its predetermined specifications and quality characteristics.” </a:t>
            </a:r>
          </a:p>
          <a:p>
            <a:pPr marL="87313" indent="0" eaLnBrk="1">
              <a:buNone/>
            </a:pPr>
            <a:r>
              <a:rPr kumimoji="1" lang="ja-JP" altLang="en-US" sz="2800" dirty="0"/>
              <a:t>あらかじめ定めた仕様や品質にあった製品を継続的に生産するプロセスに対して、高度の保証を与え、文書化された証拠を確立するものである。</a:t>
            </a:r>
            <a:endParaRPr kumimoji="1" lang="en-US" altLang="ja-JP" sz="2800" dirty="0"/>
          </a:p>
        </p:txBody>
      </p:sp>
    </p:spTree>
    <p:extLst>
      <p:ext uri="{BB962C8B-B14F-4D97-AF65-F5344CB8AC3E}">
        <p14:creationId xmlns:p14="http://schemas.microsoft.com/office/powerpoint/2010/main" val="2204801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r>
              <a:rPr lang="ja-JP" altLang="en-US" i="0" dirty="0">
                <a:solidFill>
                  <a:srgbClr val="000000"/>
                </a:solidFill>
                <a:effectLst/>
                <a:latin typeface="Segoe UI" panose="020B0502040204020203" pitchFamily="34" charset="0"/>
              </a:rPr>
              <a:t>バリデーションの概念の誕生</a:t>
            </a:r>
            <a:endParaRPr lang="ja-JP" altLang="en-US" dirty="0">
              <a:latin typeface="MS UI Gothic" panose="020B0600070205080204" pitchFamily="50" charset="-128"/>
              <a:cs typeface="ＭＳ Ｐゴシック"/>
            </a:endParaRP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2771143"/>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544513" indent="-457200" eaLnBrk="1"/>
            <a:r>
              <a:rPr kumimoji="1" lang="ja-JP" altLang="en-US" sz="2800" dirty="0"/>
              <a:t>バリデーションは、未来形である。今後、製造する製品が、あらかじめ定めた使用や品質に継続的に適合することを高度に保証するものである。</a:t>
            </a:r>
          </a:p>
          <a:p>
            <a:pPr marL="544513" indent="-457200" eaLnBrk="1"/>
            <a:r>
              <a:rPr kumimoji="1" lang="ja-JP" altLang="en-US" sz="2800" dirty="0"/>
              <a:t>すなわち、</a:t>
            </a:r>
            <a:r>
              <a:rPr kumimoji="1" lang="en-US" altLang="ja-JP" sz="2800" dirty="0"/>
              <a:t>1</a:t>
            </a:r>
            <a:r>
              <a:rPr kumimoji="1" lang="ja-JP" altLang="en-US" sz="2800" dirty="0"/>
              <a:t>ロット目も、</a:t>
            </a:r>
            <a:r>
              <a:rPr kumimoji="1" lang="en-US" altLang="ja-JP" sz="2800" dirty="0"/>
              <a:t>10</a:t>
            </a:r>
            <a:r>
              <a:rPr kumimoji="1" lang="ja-JP" altLang="en-US" sz="2800" dirty="0"/>
              <a:t>ロット目も、</a:t>
            </a:r>
            <a:r>
              <a:rPr kumimoji="1" lang="en-US" altLang="ja-JP" sz="2800" dirty="0"/>
              <a:t>100</a:t>
            </a:r>
            <a:r>
              <a:rPr kumimoji="1" lang="ja-JP" altLang="en-US" sz="2800" dirty="0"/>
              <a:t>ロット目も、</a:t>
            </a:r>
            <a:r>
              <a:rPr kumimoji="1" lang="en-US" altLang="ja-JP" sz="2800" dirty="0"/>
              <a:t>1,000</a:t>
            </a:r>
            <a:r>
              <a:rPr kumimoji="1" lang="ja-JP" altLang="en-US" sz="2800" dirty="0"/>
              <a:t>ロット目も同じ品質、同じ仕様で製造できなければならないのである。 </a:t>
            </a:r>
            <a:endParaRPr kumimoji="1" lang="en-US" altLang="ja-JP" sz="2800" dirty="0"/>
          </a:p>
          <a:p>
            <a:pPr marL="544513" indent="-457200" eaLnBrk="1"/>
            <a:r>
              <a:rPr kumimoji="1" lang="ja-JP" altLang="en-US" sz="2800" dirty="0"/>
              <a:t>バリデーションによって、堅牢ではない製造工程による不良品の発生や、品質試験における見逃しの抑制につながるのである</a:t>
            </a:r>
            <a:endParaRPr kumimoji="1" lang="en-US" altLang="ja-JP" sz="2800" dirty="0"/>
          </a:p>
        </p:txBody>
      </p:sp>
      <p:pic>
        <p:nvPicPr>
          <p:cNvPr id="5" name="図 4">
            <a:extLst>
              <a:ext uri="{FF2B5EF4-FFF2-40B4-BE49-F238E27FC236}">
                <a16:creationId xmlns:a16="http://schemas.microsoft.com/office/drawing/2014/main" id="{7177FA25-4EDA-4CF5-A355-1C7864A5BE3B}"/>
              </a:ext>
            </a:extLst>
          </p:cNvPr>
          <p:cNvPicPr>
            <a:picLocks noChangeAspect="1"/>
          </p:cNvPicPr>
          <p:nvPr/>
        </p:nvPicPr>
        <p:blipFill>
          <a:blip r:embed="rId2"/>
          <a:stretch>
            <a:fillRect/>
          </a:stretch>
        </p:blipFill>
        <p:spPr>
          <a:xfrm>
            <a:off x="571644" y="3892578"/>
            <a:ext cx="5454770" cy="2308895"/>
          </a:xfrm>
          <a:prstGeom prst="rect">
            <a:avLst/>
          </a:prstGeom>
        </p:spPr>
      </p:pic>
      <p:grpSp>
        <p:nvGrpSpPr>
          <p:cNvPr id="6" name="グループ化 5">
            <a:extLst>
              <a:ext uri="{FF2B5EF4-FFF2-40B4-BE49-F238E27FC236}">
                <a16:creationId xmlns:a16="http://schemas.microsoft.com/office/drawing/2014/main" id="{FE9D0E7B-75FF-4F97-B748-37680DD660AC}"/>
              </a:ext>
            </a:extLst>
          </p:cNvPr>
          <p:cNvGrpSpPr/>
          <p:nvPr/>
        </p:nvGrpSpPr>
        <p:grpSpPr>
          <a:xfrm>
            <a:off x="6491865" y="3892578"/>
            <a:ext cx="3634268" cy="2223743"/>
            <a:chOff x="2475000" y="1476073"/>
            <a:chExt cx="4478199" cy="3480102"/>
          </a:xfrm>
        </p:grpSpPr>
        <p:cxnSp>
          <p:nvCxnSpPr>
            <p:cNvPr id="7" name="直線矢印コネクタ 6">
              <a:extLst>
                <a:ext uri="{FF2B5EF4-FFF2-40B4-BE49-F238E27FC236}">
                  <a16:creationId xmlns:a16="http://schemas.microsoft.com/office/drawing/2014/main" id="{7053D878-8EBA-496F-9CA8-B1CA231E46BC}"/>
                </a:ext>
              </a:extLst>
            </p:cNvPr>
            <p:cNvCxnSpPr/>
            <p:nvPr/>
          </p:nvCxnSpPr>
          <p:spPr bwMode="auto">
            <a:xfrm flipV="1">
              <a:off x="2987824" y="2420888"/>
              <a:ext cx="2592288" cy="2535287"/>
            </a:xfrm>
            <a:prstGeom prst="straightConnector1">
              <a:avLst/>
            </a:prstGeom>
            <a:solidFill>
              <a:schemeClr val="bg1"/>
            </a:solidFill>
            <a:ln w="28575" cap="flat" cmpd="sng" algn="ctr">
              <a:solidFill>
                <a:schemeClr val="tx1"/>
              </a:solidFill>
              <a:prstDash val="solid"/>
              <a:round/>
              <a:headEnd type="none" w="med" len="med"/>
              <a:tailEnd type="arrow"/>
            </a:ln>
            <a:effectLst/>
          </p:spPr>
        </p:cxnSp>
        <p:grpSp>
          <p:nvGrpSpPr>
            <p:cNvPr id="8" name="グループ化 7">
              <a:extLst>
                <a:ext uri="{FF2B5EF4-FFF2-40B4-BE49-F238E27FC236}">
                  <a16:creationId xmlns:a16="http://schemas.microsoft.com/office/drawing/2014/main" id="{D153CFA7-6806-411E-AEA4-3E05F580E971}"/>
                </a:ext>
              </a:extLst>
            </p:cNvPr>
            <p:cNvGrpSpPr/>
            <p:nvPr/>
          </p:nvGrpSpPr>
          <p:grpSpPr>
            <a:xfrm>
              <a:off x="5004000" y="1728000"/>
              <a:ext cx="1281600" cy="630000"/>
              <a:chOff x="2475000" y="4275000"/>
              <a:chExt cx="1281600" cy="630000"/>
            </a:xfrm>
          </p:grpSpPr>
          <p:sp>
            <p:nvSpPr>
              <p:cNvPr id="33" name="二等辺三角形 1023">
                <a:extLst>
                  <a:ext uri="{FF2B5EF4-FFF2-40B4-BE49-F238E27FC236}">
                    <a16:creationId xmlns:a16="http://schemas.microsoft.com/office/drawing/2014/main" id="{4AB8DAB7-0135-4A39-AA11-4C91DF1BED28}"/>
                  </a:ext>
                </a:extLst>
              </p:cNvPr>
              <p:cNvSpPr/>
              <p:nvPr/>
            </p:nvSpPr>
            <p:spPr>
              <a:xfrm rot="16200000" flipV="1">
                <a:off x="3117600" y="4266000"/>
                <a:ext cx="630000" cy="648000"/>
              </a:xfrm>
              <a:custGeom>
                <a:avLst/>
                <a:gdLst>
                  <a:gd name="connsiteX0" fmla="*/ 0 w 576064"/>
                  <a:gd name="connsiteY0" fmla="*/ 496607 h 496607"/>
                  <a:gd name="connsiteX1" fmla="*/ 0 w 576064"/>
                  <a:gd name="connsiteY1" fmla="*/ 0 h 496607"/>
                  <a:gd name="connsiteX2" fmla="*/ 576064 w 576064"/>
                  <a:gd name="connsiteY2" fmla="*/ 496607 h 496607"/>
                  <a:gd name="connsiteX3" fmla="*/ 0 w 576064"/>
                  <a:gd name="connsiteY3" fmla="*/ 496607 h 496607"/>
                  <a:gd name="connsiteX0" fmla="*/ 0 w 576121"/>
                  <a:gd name="connsiteY0" fmla="*/ 496607 h 496607"/>
                  <a:gd name="connsiteX1" fmla="*/ 0 w 576121"/>
                  <a:gd name="connsiteY1" fmla="*/ 0 h 496607"/>
                  <a:gd name="connsiteX2" fmla="*/ 576064 w 576121"/>
                  <a:gd name="connsiteY2" fmla="*/ 496607 h 496607"/>
                  <a:gd name="connsiteX3" fmla="*/ 0 w 576121"/>
                  <a:gd name="connsiteY3" fmla="*/ 496607 h 496607"/>
                  <a:gd name="connsiteX0" fmla="*/ 0 w 576113"/>
                  <a:gd name="connsiteY0" fmla="*/ 496607 h 496607"/>
                  <a:gd name="connsiteX1" fmla="*/ 0 w 576113"/>
                  <a:gd name="connsiteY1" fmla="*/ 0 h 496607"/>
                  <a:gd name="connsiteX2" fmla="*/ 576064 w 576113"/>
                  <a:gd name="connsiteY2" fmla="*/ 496607 h 496607"/>
                  <a:gd name="connsiteX3" fmla="*/ 0 w 576113"/>
                  <a:gd name="connsiteY3" fmla="*/ 496607 h 496607"/>
                  <a:gd name="connsiteX0" fmla="*/ 0 w 576064"/>
                  <a:gd name="connsiteY0" fmla="*/ 496607 h 496607"/>
                  <a:gd name="connsiteX1" fmla="*/ 0 w 576064"/>
                  <a:gd name="connsiteY1" fmla="*/ 0 h 496607"/>
                  <a:gd name="connsiteX2" fmla="*/ 576064 w 576064"/>
                  <a:gd name="connsiteY2" fmla="*/ 496607 h 496607"/>
                  <a:gd name="connsiteX3" fmla="*/ 0 w 576064"/>
                  <a:gd name="connsiteY3" fmla="*/ 496607 h 49660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105"/>
                  <a:gd name="connsiteY0" fmla="*/ 916987 h 916987"/>
                  <a:gd name="connsiteX1" fmla="*/ 0 w 576105"/>
                  <a:gd name="connsiteY1" fmla="*/ 0 h 916987"/>
                  <a:gd name="connsiteX2" fmla="*/ 576064 w 576105"/>
                  <a:gd name="connsiteY2" fmla="*/ 916987 h 916987"/>
                  <a:gd name="connsiteX3" fmla="*/ 0 w 576105"/>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Lst>
                <a:ahLst/>
                <a:cxnLst>
                  <a:cxn ang="0">
                    <a:pos x="connsiteX0" y="connsiteY0"/>
                  </a:cxn>
                  <a:cxn ang="0">
                    <a:pos x="connsiteX1" y="connsiteY1"/>
                  </a:cxn>
                  <a:cxn ang="0">
                    <a:pos x="connsiteX2" y="connsiteY2"/>
                  </a:cxn>
                  <a:cxn ang="0">
                    <a:pos x="connsiteX3" y="connsiteY3"/>
                  </a:cxn>
                </a:cxnLst>
                <a:rect l="l" t="t" r="r" b="b"/>
                <a:pathLst>
                  <a:path w="576064" h="916987">
                    <a:moveTo>
                      <a:pt x="0" y="916987"/>
                    </a:moveTo>
                    <a:lnTo>
                      <a:pt x="0" y="0"/>
                    </a:lnTo>
                    <a:cubicBezTo>
                      <a:pt x="37818" y="756219"/>
                      <a:pt x="575049" y="582974"/>
                      <a:pt x="576064" y="916987"/>
                    </a:cubicBezTo>
                    <a:lnTo>
                      <a:pt x="0" y="916987"/>
                    </a:lnTo>
                    <a:close/>
                  </a:path>
                </a:pathLst>
              </a:custGeom>
              <a:solidFill>
                <a:schemeClr val="bg1">
                  <a:lumMod val="75000"/>
                </a:schemeClr>
              </a:solidFill>
              <a:ln w="31750"/>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500" b="1" dirty="0"/>
              </a:p>
            </p:txBody>
          </p:sp>
          <p:sp>
            <p:nvSpPr>
              <p:cNvPr id="34" name="二等辺三角形 1023">
                <a:extLst>
                  <a:ext uri="{FF2B5EF4-FFF2-40B4-BE49-F238E27FC236}">
                    <a16:creationId xmlns:a16="http://schemas.microsoft.com/office/drawing/2014/main" id="{4B055D64-857C-43EF-9473-A33E42D2843E}"/>
                  </a:ext>
                </a:extLst>
              </p:cNvPr>
              <p:cNvSpPr/>
              <p:nvPr/>
            </p:nvSpPr>
            <p:spPr>
              <a:xfrm rot="5400000" flipH="1" flipV="1">
                <a:off x="2484000" y="4266000"/>
                <a:ext cx="630000" cy="648000"/>
              </a:xfrm>
              <a:custGeom>
                <a:avLst/>
                <a:gdLst>
                  <a:gd name="connsiteX0" fmla="*/ 0 w 576064"/>
                  <a:gd name="connsiteY0" fmla="*/ 496607 h 496607"/>
                  <a:gd name="connsiteX1" fmla="*/ 0 w 576064"/>
                  <a:gd name="connsiteY1" fmla="*/ 0 h 496607"/>
                  <a:gd name="connsiteX2" fmla="*/ 576064 w 576064"/>
                  <a:gd name="connsiteY2" fmla="*/ 496607 h 496607"/>
                  <a:gd name="connsiteX3" fmla="*/ 0 w 576064"/>
                  <a:gd name="connsiteY3" fmla="*/ 496607 h 496607"/>
                  <a:gd name="connsiteX0" fmla="*/ 0 w 576121"/>
                  <a:gd name="connsiteY0" fmla="*/ 496607 h 496607"/>
                  <a:gd name="connsiteX1" fmla="*/ 0 w 576121"/>
                  <a:gd name="connsiteY1" fmla="*/ 0 h 496607"/>
                  <a:gd name="connsiteX2" fmla="*/ 576064 w 576121"/>
                  <a:gd name="connsiteY2" fmla="*/ 496607 h 496607"/>
                  <a:gd name="connsiteX3" fmla="*/ 0 w 576121"/>
                  <a:gd name="connsiteY3" fmla="*/ 496607 h 496607"/>
                  <a:gd name="connsiteX0" fmla="*/ 0 w 576113"/>
                  <a:gd name="connsiteY0" fmla="*/ 496607 h 496607"/>
                  <a:gd name="connsiteX1" fmla="*/ 0 w 576113"/>
                  <a:gd name="connsiteY1" fmla="*/ 0 h 496607"/>
                  <a:gd name="connsiteX2" fmla="*/ 576064 w 576113"/>
                  <a:gd name="connsiteY2" fmla="*/ 496607 h 496607"/>
                  <a:gd name="connsiteX3" fmla="*/ 0 w 576113"/>
                  <a:gd name="connsiteY3" fmla="*/ 496607 h 496607"/>
                  <a:gd name="connsiteX0" fmla="*/ 0 w 576064"/>
                  <a:gd name="connsiteY0" fmla="*/ 496607 h 496607"/>
                  <a:gd name="connsiteX1" fmla="*/ 0 w 576064"/>
                  <a:gd name="connsiteY1" fmla="*/ 0 h 496607"/>
                  <a:gd name="connsiteX2" fmla="*/ 576064 w 576064"/>
                  <a:gd name="connsiteY2" fmla="*/ 496607 h 496607"/>
                  <a:gd name="connsiteX3" fmla="*/ 0 w 576064"/>
                  <a:gd name="connsiteY3" fmla="*/ 496607 h 49660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105"/>
                  <a:gd name="connsiteY0" fmla="*/ 916987 h 916987"/>
                  <a:gd name="connsiteX1" fmla="*/ 0 w 576105"/>
                  <a:gd name="connsiteY1" fmla="*/ 0 h 916987"/>
                  <a:gd name="connsiteX2" fmla="*/ 576064 w 576105"/>
                  <a:gd name="connsiteY2" fmla="*/ 916987 h 916987"/>
                  <a:gd name="connsiteX3" fmla="*/ 0 w 576105"/>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Lst>
                <a:ahLst/>
                <a:cxnLst>
                  <a:cxn ang="0">
                    <a:pos x="connsiteX0" y="connsiteY0"/>
                  </a:cxn>
                  <a:cxn ang="0">
                    <a:pos x="connsiteX1" y="connsiteY1"/>
                  </a:cxn>
                  <a:cxn ang="0">
                    <a:pos x="connsiteX2" y="connsiteY2"/>
                  </a:cxn>
                  <a:cxn ang="0">
                    <a:pos x="connsiteX3" y="connsiteY3"/>
                  </a:cxn>
                </a:cxnLst>
                <a:rect l="l" t="t" r="r" b="b"/>
                <a:pathLst>
                  <a:path w="576064" h="916987">
                    <a:moveTo>
                      <a:pt x="0" y="916987"/>
                    </a:moveTo>
                    <a:lnTo>
                      <a:pt x="0" y="0"/>
                    </a:lnTo>
                    <a:cubicBezTo>
                      <a:pt x="37818" y="756219"/>
                      <a:pt x="575049" y="582974"/>
                      <a:pt x="576064" y="916987"/>
                    </a:cubicBezTo>
                    <a:lnTo>
                      <a:pt x="0" y="916987"/>
                    </a:lnTo>
                    <a:close/>
                  </a:path>
                </a:pathLst>
              </a:custGeom>
              <a:solidFill>
                <a:schemeClr val="bg1">
                  <a:lumMod val="75000"/>
                </a:schemeClr>
              </a:solidFill>
              <a:ln w="31750"/>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500" b="1" dirty="0"/>
              </a:p>
            </p:txBody>
          </p:sp>
        </p:grpSp>
        <p:grpSp>
          <p:nvGrpSpPr>
            <p:cNvPr id="9" name="グループ化 8">
              <a:extLst>
                <a:ext uri="{FF2B5EF4-FFF2-40B4-BE49-F238E27FC236}">
                  <a16:creationId xmlns:a16="http://schemas.microsoft.com/office/drawing/2014/main" id="{0E6F341E-6FF1-44DE-BC05-33C7169A8425}"/>
                </a:ext>
              </a:extLst>
            </p:cNvPr>
            <p:cNvGrpSpPr/>
            <p:nvPr/>
          </p:nvGrpSpPr>
          <p:grpSpPr>
            <a:xfrm>
              <a:off x="4374000" y="2376000"/>
              <a:ext cx="1281600" cy="630000"/>
              <a:chOff x="2475000" y="4275000"/>
              <a:chExt cx="1281600" cy="630000"/>
            </a:xfrm>
          </p:grpSpPr>
          <p:sp>
            <p:nvSpPr>
              <p:cNvPr id="31" name="二等辺三角形 1023">
                <a:extLst>
                  <a:ext uri="{FF2B5EF4-FFF2-40B4-BE49-F238E27FC236}">
                    <a16:creationId xmlns:a16="http://schemas.microsoft.com/office/drawing/2014/main" id="{40A21B7A-F07A-4A31-AE87-50436C78D769}"/>
                  </a:ext>
                </a:extLst>
              </p:cNvPr>
              <p:cNvSpPr/>
              <p:nvPr/>
            </p:nvSpPr>
            <p:spPr>
              <a:xfrm rot="16200000" flipV="1">
                <a:off x="3117600" y="4266000"/>
                <a:ext cx="630000" cy="648000"/>
              </a:xfrm>
              <a:custGeom>
                <a:avLst/>
                <a:gdLst>
                  <a:gd name="connsiteX0" fmla="*/ 0 w 576064"/>
                  <a:gd name="connsiteY0" fmla="*/ 496607 h 496607"/>
                  <a:gd name="connsiteX1" fmla="*/ 0 w 576064"/>
                  <a:gd name="connsiteY1" fmla="*/ 0 h 496607"/>
                  <a:gd name="connsiteX2" fmla="*/ 576064 w 576064"/>
                  <a:gd name="connsiteY2" fmla="*/ 496607 h 496607"/>
                  <a:gd name="connsiteX3" fmla="*/ 0 w 576064"/>
                  <a:gd name="connsiteY3" fmla="*/ 496607 h 496607"/>
                  <a:gd name="connsiteX0" fmla="*/ 0 w 576121"/>
                  <a:gd name="connsiteY0" fmla="*/ 496607 h 496607"/>
                  <a:gd name="connsiteX1" fmla="*/ 0 w 576121"/>
                  <a:gd name="connsiteY1" fmla="*/ 0 h 496607"/>
                  <a:gd name="connsiteX2" fmla="*/ 576064 w 576121"/>
                  <a:gd name="connsiteY2" fmla="*/ 496607 h 496607"/>
                  <a:gd name="connsiteX3" fmla="*/ 0 w 576121"/>
                  <a:gd name="connsiteY3" fmla="*/ 496607 h 496607"/>
                  <a:gd name="connsiteX0" fmla="*/ 0 w 576113"/>
                  <a:gd name="connsiteY0" fmla="*/ 496607 h 496607"/>
                  <a:gd name="connsiteX1" fmla="*/ 0 w 576113"/>
                  <a:gd name="connsiteY1" fmla="*/ 0 h 496607"/>
                  <a:gd name="connsiteX2" fmla="*/ 576064 w 576113"/>
                  <a:gd name="connsiteY2" fmla="*/ 496607 h 496607"/>
                  <a:gd name="connsiteX3" fmla="*/ 0 w 576113"/>
                  <a:gd name="connsiteY3" fmla="*/ 496607 h 496607"/>
                  <a:gd name="connsiteX0" fmla="*/ 0 w 576064"/>
                  <a:gd name="connsiteY0" fmla="*/ 496607 h 496607"/>
                  <a:gd name="connsiteX1" fmla="*/ 0 w 576064"/>
                  <a:gd name="connsiteY1" fmla="*/ 0 h 496607"/>
                  <a:gd name="connsiteX2" fmla="*/ 576064 w 576064"/>
                  <a:gd name="connsiteY2" fmla="*/ 496607 h 496607"/>
                  <a:gd name="connsiteX3" fmla="*/ 0 w 576064"/>
                  <a:gd name="connsiteY3" fmla="*/ 496607 h 49660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105"/>
                  <a:gd name="connsiteY0" fmla="*/ 916987 h 916987"/>
                  <a:gd name="connsiteX1" fmla="*/ 0 w 576105"/>
                  <a:gd name="connsiteY1" fmla="*/ 0 h 916987"/>
                  <a:gd name="connsiteX2" fmla="*/ 576064 w 576105"/>
                  <a:gd name="connsiteY2" fmla="*/ 916987 h 916987"/>
                  <a:gd name="connsiteX3" fmla="*/ 0 w 576105"/>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Lst>
                <a:ahLst/>
                <a:cxnLst>
                  <a:cxn ang="0">
                    <a:pos x="connsiteX0" y="connsiteY0"/>
                  </a:cxn>
                  <a:cxn ang="0">
                    <a:pos x="connsiteX1" y="connsiteY1"/>
                  </a:cxn>
                  <a:cxn ang="0">
                    <a:pos x="connsiteX2" y="connsiteY2"/>
                  </a:cxn>
                  <a:cxn ang="0">
                    <a:pos x="connsiteX3" y="connsiteY3"/>
                  </a:cxn>
                </a:cxnLst>
                <a:rect l="l" t="t" r="r" b="b"/>
                <a:pathLst>
                  <a:path w="576064" h="916987">
                    <a:moveTo>
                      <a:pt x="0" y="916987"/>
                    </a:moveTo>
                    <a:lnTo>
                      <a:pt x="0" y="0"/>
                    </a:lnTo>
                    <a:cubicBezTo>
                      <a:pt x="37818" y="756219"/>
                      <a:pt x="575049" y="582974"/>
                      <a:pt x="576064" y="916987"/>
                    </a:cubicBezTo>
                    <a:lnTo>
                      <a:pt x="0" y="916987"/>
                    </a:lnTo>
                    <a:close/>
                  </a:path>
                </a:pathLst>
              </a:custGeom>
              <a:solidFill>
                <a:schemeClr val="bg1">
                  <a:lumMod val="75000"/>
                </a:schemeClr>
              </a:solidFill>
              <a:ln w="31750"/>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500" b="1" dirty="0"/>
              </a:p>
            </p:txBody>
          </p:sp>
          <p:sp>
            <p:nvSpPr>
              <p:cNvPr id="32" name="二等辺三角形 1023">
                <a:extLst>
                  <a:ext uri="{FF2B5EF4-FFF2-40B4-BE49-F238E27FC236}">
                    <a16:creationId xmlns:a16="http://schemas.microsoft.com/office/drawing/2014/main" id="{C3B2D6E5-94E1-4D1D-B98A-BC6D2EA209E6}"/>
                  </a:ext>
                </a:extLst>
              </p:cNvPr>
              <p:cNvSpPr/>
              <p:nvPr/>
            </p:nvSpPr>
            <p:spPr>
              <a:xfrm rot="5400000" flipH="1" flipV="1">
                <a:off x="2484000" y="4266000"/>
                <a:ext cx="630000" cy="648000"/>
              </a:xfrm>
              <a:custGeom>
                <a:avLst/>
                <a:gdLst>
                  <a:gd name="connsiteX0" fmla="*/ 0 w 576064"/>
                  <a:gd name="connsiteY0" fmla="*/ 496607 h 496607"/>
                  <a:gd name="connsiteX1" fmla="*/ 0 w 576064"/>
                  <a:gd name="connsiteY1" fmla="*/ 0 h 496607"/>
                  <a:gd name="connsiteX2" fmla="*/ 576064 w 576064"/>
                  <a:gd name="connsiteY2" fmla="*/ 496607 h 496607"/>
                  <a:gd name="connsiteX3" fmla="*/ 0 w 576064"/>
                  <a:gd name="connsiteY3" fmla="*/ 496607 h 496607"/>
                  <a:gd name="connsiteX0" fmla="*/ 0 w 576121"/>
                  <a:gd name="connsiteY0" fmla="*/ 496607 h 496607"/>
                  <a:gd name="connsiteX1" fmla="*/ 0 w 576121"/>
                  <a:gd name="connsiteY1" fmla="*/ 0 h 496607"/>
                  <a:gd name="connsiteX2" fmla="*/ 576064 w 576121"/>
                  <a:gd name="connsiteY2" fmla="*/ 496607 h 496607"/>
                  <a:gd name="connsiteX3" fmla="*/ 0 w 576121"/>
                  <a:gd name="connsiteY3" fmla="*/ 496607 h 496607"/>
                  <a:gd name="connsiteX0" fmla="*/ 0 w 576113"/>
                  <a:gd name="connsiteY0" fmla="*/ 496607 h 496607"/>
                  <a:gd name="connsiteX1" fmla="*/ 0 w 576113"/>
                  <a:gd name="connsiteY1" fmla="*/ 0 h 496607"/>
                  <a:gd name="connsiteX2" fmla="*/ 576064 w 576113"/>
                  <a:gd name="connsiteY2" fmla="*/ 496607 h 496607"/>
                  <a:gd name="connsiteX3" fmla="*/ 0 w 576113"/>
                  <a:gd name="connsiteY3" fmla="*/ 496607 h 496607"/>
                  <a:gd name="connsiteX0" fmla="*/ 0 w 576064"/>
                  <a:gd name="connsiteY0" fmla="*/ 496607 h 496607"/>
                  <a:gd name="connsiteX1" fmla="*/ 0 w 576064"/>
                  <a:gd name="connsiteY1" fmla="*/ 0 h 496607"/>
                  <a:gd name="connsiteX2" fmla="*/ 576064 w 576064"/>
                  <a:gd name="connsiteY2" fmla="*/ 496607 h 496607"/>
                  <a:gd name="connsiteX3" fmla="*/ 0 w 576064"/>
                  <a:gd name="connsiteY3" fmla="*/ 496607 h 49660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105"/>
                  <a:gd name="connsiteY0" fmla="*/ 916987 h 916987"/>
                  <a:gd name="connsiteX1" fmla="*/ 0 w 576105"/>
                  <a:gd name="connsiteY1" fmla="*/ 0 h 916987"/>
                  <a:gd name="connsiteX2" fmla="*/ 576064 w 576105"/>
                  <a:gd name="connsiteY2" fmla="*/ 916987 h 916987"/>
                  <a:gd name="connsiteX3" fmla="*/ 0 w 576105"/>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Lst>
                <a:ahLst/>
                <a:cxnLst>
                  <a:cxn ang="0">
                    <a:pos x="connsiteX0" y="connsiteY0"/>
                  </a:cxn>
                  <a:cxn ang="0">
                    <a:pos x="connsiteX1" y="connsiteY1"/>
                  </a:cxn>
                  <a:cxn ang="0">
                    <a:pos x="connsiteX2" y="connsiteY2"/>
                  </a:cxn>
                  <a:cxn ang="0">
                    <a:pos x="connsiteX3" y="connsiteY3"/>
                  </a:cxn>
                </a:cxnLst>
                <a:rect l="l" t="t" r="r" b="b"/>
                <a:pathLst>
                  <a:path w="576064" h="916987">
                    <a:moveTo>
                      <a:pt x="0" y="916987"/>
                    </a:moveTo>
                    <a:lnTo>
                      <a:pt x="0" y="0"/>
                    </a:lnTo>
                    <a:cubicBezTo>
                      <a:pt x="37818" y="756219"/>
                      <a:pt x="575049" y="582974"/>
                      <a:pt x="576064" y="916987"/>
                    </a:cubicBezTo>
                    <a:lnTo>
                      <a:pt x="0" y="916987"/>
                    </a:lnTo>
                    <a:close/>
                  </a:path>
                </a:pathLst>
              </a:custGeom>
              <a:solidFill>
                <a:schemeClr val="bg1">
                  <a:lumMod val="75000"/>
                </a:schemeClr>
              </a:solidFill>
              <a:ln w="31750"/>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500" b="1" dirty="0"/>
              </a:p>
            </p:txBody>
          </p:sp>
        </p:grpSp>
        <p:grpSp>
          <p:nvGrpSpPr>
            <p:cNvPr id="10" name="グループ化 9">
              <a:extLst>
                <a:ext uri="{FF2B5EF4-FFF2-40B4-BE49-F238E27FC236}">
                  <a16:creationId xmlns:a16="http://schemas.microsoft.com/office/drawing/2014/main" id="{5F244596-745B-4279-B76A-E48ADAEA31B1}"/>
                </a:ext>
              </a:extLst>
            </p:cNvPr>
            <p:cNvGrpSpPr/>
            <p:nvPr/>
          </p:nvGrpSpPr>
          <p:grpSpPr>
            <a:xfrm>
              <a:off x="4014000" y="2700000"/>
              <a:ext cx="1281600" cy="630000"/>
              <a:chOff x="2475000" y="4275000"/>
              <a:chExt cx="1281600" cy="630000"/>
            </a:xfrm>
          </p:grpSpPr>
          <p:sp>
            <p:nvSpPr>
              <p:cNvPr id="29" name="二等辺三角形 1023">
                <a:extLst>
                  <a:ext uri="{FF2B5EF4-FFF2-40B4-BE49-F238E27FC236}">
                    <a16:creationId xmlns:a16="http://schemas.microsoft.com/office/drawing/2014/main" id="{31A1FFCC-9911-40D4-B153-1A0CE396F26A}"/>
                  </a:ext>
                </a:extLst>
              </p:cNvPr>
              <p:cNvSpPr/>
              <p:nvPr/>
            </p:nvSpPr>
            <p:spPr>
              <a:xfrm rot="16200000" flipV="1">
                <a:off x="3117600" y="4266000"/>
                <a:ext cx="630000" cy="648000"/>
              </a:xfrm>
              <a:custGeom>
                <a:avLst/>
                <a:gdLst>
                  <a:gd name="connsiteX0" fmla="*/ 0 w 576064"/>
                  <a:gd name="connsiteY0" fmla="*/ 496607 h 496607"/>
                  <a:gd name="connsiteX1" fmla="*/ 0 w 576064"/>
                  <a:gd name="connsiteY1" fmla="*/ 0 h 496607"/>
                  <a:gd name="connsiteX2" fmla="*/ 576064 w 576064"/>
                  <a:gd name="connsiteY2" fmla="*/ 496607 h 496607"/>
                  <a:gd name="connsiteX3" fmla="*/ 0 w 576064"/>
                  <a:gd name="connsiteY3" fmla="*/ 496607 h 496607"/>
                  <a:gd name="connsiteX0" fmla="*/ 0 w 576121"/>
                  <a:gd name="connsiteY0" fmla="*/ 496607 h 496607"/>
                  <a:gd name="connsiteX1" fmla="*/ 0 w 576121"/>
                  <a:gd name="connsiteY1" fmla="*/ 0 h 496607"/>
                  <a:gd name="connsiteX2" fmla="*/ 576064 w 576121"/>
                  <a:gd name="connsiteY2" fmla="*/ 496607 h 496607"/>
                  <a:gd name="connsiteX3" fmla="*/ 0 w 576121"/>
                  <a:gd name="connsiteY3" fmla="*/ 496607 h 496607"/>
                  <a:gd name="connsiteX0" fmla="*/ 0 w 576113"/>
                  <a:gd name="connsiteY0" fmla="*/ 496607 h 496607"/>
                  <a:gd name="connsiteX1" fmla="*/ 0 w 576113"/>
                  <a:gd name="connsiteY1" fmla="*/ 0 h 496607"/>
                  <a:gd name="connsiteX2" fmla="*/ 576064 w 576113"/>
                  <a:gd name="connsiteY2" fmla="*/ 496607 h 496607"/>
                  <a:gd name="connsiteX3" fmla="*/ 0 w 576113"/>
                  <a:gd name="connsiteY3" fmla="*/ 496607 h 496607"/>
                  <a:gd name="connsiteX0" fmla="*/ 0 w 576064"/>
                  <a:gd name="connsiteY0" fmla="*/ 496607 h 496607"/>
                  <a:gd name="connsiteX1" fmla="*/ 0 w 576064"/>
                  <a:gd name="connsiteY1" fmla="*/ 0 h 496607"/>
                  <a:gd name="connsiteX2" fmla="*/ 576064 w 576064"/>
                  <a:gd name="connsiteY2" fmla="*/ 496607 h 496607"/>
                  <a:gd name="connsiteX3" fmla="*/ 0 w 576064"/>
                  <a:gd name="connsiteY3" fmla="*/ 496607 h 49660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105"/>
                  <a:gd name="connsiteY0" fmla="*/ 916987 h 916987"/>
                  <a:gd name="connsiteX1" fmla="*/ 0 w 576105"/>
                  <a:gd name="connsiteY1" fmla="*/ 0 h 916987"/>
                  <a:gd name="connsiteX2" fmla="*/ 576064 w 576105"/>
                  <a:gd name="connsiteY2" fmla="*/ 916987 h 916987"/>
                  <a:gd name="connsiteX3" fmla="*/ 0 w 576105"/>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Lst>
                <a:ahLst/>
                <a:cxnLst>
                  <a:cxn ang="0">
                    <a:pos x="connsiteX0" y="connsiteY0"/>
                  </a:cxn>
                  <a:cxn ang="0">
                    <a:pos x="connsiteX1" y="connsiteY1"/>
                  </a:cxn>
                  <a:cxn ang="0">
                    <a:pos x="connsiteX2" y="connsiteY2"/>
                  </a:cxn>
                  <a:cxn ang="0">
                    <a:pos x="connsiteX3" y="connsiteY3"/>
                  </a:cxn>
                </a:cxnLst>
                <a:rect l="l" t="t" r="r" b="b"/>
                <a:pathLst>
                  <a:path w="576064" h="916987">
                    <a:moveTo>
                      <a:pt x="0" y="916987"/>
                    </a:moveTo>
                    <a:lnTo>
                      <a:pt x="0" y="0"/>
                    </a:lnTo>
                    <a:cubicBezTo>
                      <a:pt x="37818" y="756219"/>
                      <a:pt x="575049" y="582974"/>
                      <a:pt x="576064" y="916987"/>
                    </a:cubicBezTo>
                    <a:lnTo>
                      <a:pt x="0" y="916987"/>
                    </a:lnTo>
                    <a:close/>
                  </a:path>
                </a:pathLst>
              </a:custGeom>
              <a:solidFill>
                <a:schemeClr val="bg1">
                  <a:lumMod val="75000"/>
                </a:schemeClr>
              </a:solidFill>
              <a:ln w="31750"/>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500" b="1" dirty="0"/>
              </a:p>
            </p:txBody>
          </p:sp>
          <p:sp>
            <p:nvSpPr>
              <p:cNvPr id="30" name="二等辺三角形 1023">
                <a:extLst>
                  <a:ext uri="{FF2B5EF4-FFF2-40B4-BE49-F238E27FC236}">
                    <a16:creationId xmlns:a16="http://schemas.microsoft.com/office/drawing/2014/main" id="{8E603B7C-326A-40F2-9D62-E632640102D4}"/>
                  </a:ext>
                </a:extLst>
              </p:cNvPr>
              <p:cNvSpPr/>
              <p:nvPr/>
            </p:nvSpPr>
            <p:spPr>
              <a:xfrm rot="5400000" flipH="1" flipV="1">
                <a:off x="2484000" y="4266000"/>
                <a:ext cx="630000" cy="648000"/>
              </a:xfrm>
              <a:custGeom>
                <a:avLst/>
                <a:gdLst>
                  <a:gd name="connsiteX0" fmla="*/ 0 w 576064"/>
                  <a:gd name="connsiteY0" fmla="*/ 496607 h 496607"/>
                  <a:gd name="connsiteX1" fmla="*/ 0 w 576064"/>
                  <a:gd name="connsiteY1" fmla="*/ 0 h 496607"/>
                  <a:gd name="connsiteX2" fmla="*/ 576064 w 576064"/>
                  <a:gd name="connsiteY2" fmla="*/ 496607 h 496607"/>
                  <a:gd name="connsiteX3" fmla="*/ 0 w 576064"/>
                  <a:gd name="connsiteY3" fmla="*/ 496607 h 496607"/>
                  <a:gd name="connsiteX0" fmla="*/ 0 w 576121"/>
                  <a:gd name="connsiteY0" fmla="*/ 496607 h 496607"/>
                  <a:gd name="connsiteX1" fmla="*/ 0 w 576121"/>
                  <a:gd name="connsiteY1" fmla="*/ 0 h 496607"/>
                  <a:gd name="connsiteX2" fmla="*/ 576064 w 576121"/>
                  <a:gd name="connsiteY2" fmla="*/ 496607 h 496607"/>
                  <a:gd name="connsiteX3" fmla="*/ 0 w 576121"/>
                  <a:gd name="connsiteY3" fmla="*/ 496607 h 496607"/>
                  <a:gd name="connsiteX0" fmla="*/ 0 w 576113"/>
                  <a:gd name="connsiteY0" fmla="*/ 496607 h 496607"/>
                  <a:gd name="connsiteX1" fmla="*/ 0 w 576113"/>
                  <a:gd name="connsiteY1" fmla="*/ 0 h 496607"/>
                  <a:gd name="connsiteX2" fmla="*/ 576064 w 576113"/>
                  <a:gd name="connsiteY2" fmla="*/ 496607 h 496607"/>
                  <a:gd name="connsiteX3" fmla="*/ 0 w 576113"/>
                  <a:gd name="connsiteY3" fmla="*/ 496607 h 496607"/>
                  <a:gd name="connsiteX0" fmla="*/ 0 w 576064"/>
                  <a:gd name="connsiteY0" fmla="*/ 496607 h 496607"/>
                  <a:gd name="connsiteX1" fmla="*/ 0 w 576064"/>
                  <a:gd name="connsiteY1" fmla="*/ 0 h 496607"/>
                  <a:gd name="connsiteX2" fmla="*/ 576064 w 576064"/>
                  <a:gd name="connsiteY2" fmla="*/ 496607 h 496607"/>
                  <a:gd name="connsiteX3" fmla="*/ 0 w 576064"/>
                  <a:gd name="connsiteY3" fmla="*/ 496607 h 49660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105"/>
                  <a:gd name="connsiteY0" fmla="*/ 916987 h 916987"/>
                  <a:gd name="connsiteX1" fmla="*/ 0 w 576105"/>
                  <a:gd name="connsiteY1" fmla="*/ 0 h 916987"/>
                  <a:gd name="connsiteX2" fmla="*/ 576064 w 576105"/>
                  <a:gd name="connsiteY2" fmla="*/ 916987 h 916987"/>
                  <a:gd name="connsiteX3" fmla="*/ 0 w 576105"/>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Lst>
                <a:ahLst/>
                <a:cxnLst>
                  <a:cxn ang="0">
                    <a:pos x="connsiteX0" y="connsiteY0"/>
                  </a:cxn>
                  <a:cxn ang="0">
                    <a:pos x="connsiteX1" y="connsiteY1"/>
                  </a:cxn>
                  <a:cxn ang="0">
                    <a:pos x="connsiteX2" y="connsiteY2"/>
                  </a:cxn>
                  <a:cxn ang="0">
                    <a:pos x="connsiteX3" y="connsiteY3"/>
                  </a:cxn>
                </a:cxnLst>
                <a:rect l="l" t="t" r="r" b="b"/>
                <a:pathLst>
                  <a:path w="576064" h="916987">
                    <a:moveTo>
                      <a:pt x="0" y="916987"/>
                    </a:moveTo>
                    <a:lnTo>
                      <a:pt x="0" y="0"/>
                    </a:lnTo>
                    <a:cubicBezTo>
                      <a:pt x="37818" y="756219"/>
                      <a:pt x="575049" y="582974"/>
                      <a:pt x="576064" y="916987"/>
                    </a:cubicBezTo>
                    <a:lnTo>
                      <a:pt x="0" y="916987"/>
                    </a:lnTo>
                    <a:close/>
                  </a:path>
                </a:pathLst>
              </a:custGeom>
              <a:solidFill>
                <a:schemeClr val="bg1">
                  <a:lumMod val="75000"/>
                </a:schemeClr>
              </a:solidFill>
              <a:ln w="31750"/>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500" b="1" dirty="0"/>
              </a:p>
            </p:txBody>
          </p:sp>
        </p:grpSp>
        <p:grpSp>
          <p:nvGrpSpPr>
            <p:cNvPr id="11" name="グループ化 10">
              <a:extLst>
                <a:ext uri="{FF2B5EF4-FFF2-40B4-BE49-F238E27FC236}">
                  <a16:creationId xmlns:a16="http://schemas.microsoft.com/office/drawing/2014/main" id="{FBE15DA7-34DA-4830-8274-DBE496011A7D}"/>
                </a:ext>
              </a:extLst>
            </p:cNvPr>
            <p:cNvGrpSpPr/>
            <p:nvPr/>
          </p:nvGrpSpPr>
          <p:grpSpPr>
            <a:xfrm>
              <a:off x="3708000" y="2970000"/>
              <a:ext cx="1281600" cy="630000"/>
              <a:chOff x="2475000" y="4275000"/>
              <a:chExt cx="1281600" cy="630000"/>
            </a:xfrm>
          </p:grpSpPr>
          <p:sp>
            <p:nvSpPr>
              <p:cNvPr id="27" name="二等辺三角形 1023">
                <a:extLst>
                  <a:ext uri="{FF2B5EF4-FFF2-40B4-BE49-F238E27FC236}">
                    <a16:creationId xmlns:a16="http://schemas.microsoft.com/office/drawing/2014/main" id="{ECDF7E51-0BE5-459E-BA87-F85C90E44F70}"/>
                  </a:ext>
                </a:extLst>
              </p:cNvPr>
              <p:cNvSpPr/>
              <p:nvPr/>
            </p:nvSpPr>
            <p:spPr>
              <a:xfrm rot="16200000" flipV="1">
                <a:off x="3117600" y="4266000"/>
                <a:ext cx="630000" cy="648000"/>
              </a:xfrm>
              <a:custGeom>
                <a:avLst/>
                <a:gdLst>
                  <a:gd name="connsiteX0" fmla="*/ 0 w 576064"/>
                  <a:gd name="connsiteY0" fmla="*/ 496607 h 496607"/>
                  <a:gd name="connsiteX1" fmla="*/ 0 w 576064"/>
                  <a:gd name="connsiteY1" fmla="*/ 0 h 496607"/>
                  <a:gd name="connsiteX2" fmla="*/ 576064 w 576064"/>
                  <a:gd name="connsiteY2" fmla="*/ 496607 h 496607"/>
                  <a:gd name="connsiteX3" fmla="*/ 0 w 576064"/>
                  <a:gd name="connsiteY3" fmla="*/ 496607 h 496607"/>
                  <a:gd name="connsiteX0" fmla="*/ 0 w 576121"/>
                  <a:gd name="connsiteY0" fmla="*/ 496607 h 496607"/>
                  <a:gd name="connsiteX1" fmla="*/ 0 w 576121"/>
                  <a:gd name="connsiteY1" fmla="*/ 0 h 496607"/>
                  <a:gd name="connsiteX2" fmla="*/ 576064 w 576121"/>
                  <a:gd name="connsiteY2" fmla="*/ 496607 h 496607"/>
                  <a:gd name="connsiteX3" fmla="*/ 0 w 576121"/>
                  <a:gd name="connsiteY3" fmla="*/ 496607 h 496607"/>
                  <a:gd name="connsiteX0" fmla="*/ 0 w 576113"/>
                  <a:gd name="connsiteY0" fmla="*/ 496607 h 496607"/>
                  <a:gd name="connsiteX1" fmla="*/ 0 w 576113"/>
                  <a:gd name="connsiteY1" fmla="*/ 0 h 496607"/>
                  <a:gd name="connsiteX2" fmla="*/ 576064 w 576113"/>
                  <a:gd name="connsiteY2" fmla="*/ 496607 h 496607"/>
                  <a:gd name="connsiteX3" fmla="*/ 0 w 576113"/>
                  <a:gd name="connsiteY3" fmla="*/ 496607 h 496607"/>
                  <a:gd name="connsiteX0" fmla="*/ 0 w 576064"/>
                  <a:gd name="connsiteY0" fmla="*/ 496607 h 496607"/>
                  <a:gd name="connsiteX1" fmla="*/ 0 w 576064"/>
                  <a:gd name="connsiteY1" fmla="*/ 0 h 496607"/>
                  <a:gd name="connsiteX2" fmla="*/ 576064 w 576064"/>
                  <a:gd name="connsiteY2" fmla="*/ 496607 h 496607"/>
                  <a:gd name="connsiteX3" fmla="*/ 0 w 576064"/>
                  <a:gd name="connsiteY3" fmla="*/ 496607 h 49660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105"/>
                  <a:gd name="connsiteY0" fmla="*/ 916987 h 916987"/>
                  <a:gd name="connsiteX1" fmla="*/ 0 w 576105"/>
                  <a:gd name="connsiteY1" fmla="*/ 0 h 916987"/>
                  <a:gd name="connsiteX2" fmla="*/ 576064 w 576105"/>
                  <a:gd name="connsiteY2" fmla="*/ 916987 h 916987"/>
                  <a:gd name="connsiteX3" fmla="*/ 0 w 576105"/>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Lst>
                <a:ahLst/>
                <a:cxnLst>
                  <a:cxn ang="0">
                    <a:pos x="connsiteX0" y="connsiteY0"/>
                  </a:cxn>
                  <a:cxn ang="0">
                    <a:pos x="connsiteX1" y="connsiteY1"/>
                  </a:cxn>
                  <a:cxn ang="0">
                    <a:pos x="connsiteX2" y="connsiteY2"/>
                  </a:cxn>
                  <a:cxn ang="0">
                    <a:pos x="connsiteX3" y="connsiteY3"/>
                  </a:cxn>
                </a:cxnLst>
                <a:rect l="l" t="t" r="r" b="b"/>
                <a:pathLst>
                  <a:path w="576064" h="916987">
                    <a:moveTo>
                      <a:pt x="0" y="916987"/>
                    </a:moveTo>
                    <a:lnTo>
                      <a:pt x="0" y="0"/>
                    </a:lnTo>
                    <a:cubicBezTo>
                      <a:pt x="37818" y="756219"/>
                      <a:pt x="575049" y="582974"/>
                      <a:pt x="576064" y="916987"/>
                    </a:cubicBezTo>
                    <a:lnTo>
                      <a:pt x="0" y="916987"/>
                    </a:lnTo>
                    <a:close/>
                  </a:path>
                </a:pathLst>
              </a:custGeom>
              <a:solidFill>
                <a:schemeClr val="bg1">
                  <a:lumMod val="75000"/>
                </a:schemeClr>
              </a:solidFill>
              <a:ln w="31750"/>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500" b="1" dirty="0"/>
              </a:p>
            </p:txBody>
          </p:sp>
          <p:sp>
            <p:nvSpPr>
              <p:cNvPr id="28" name="二等辺三角形 1023">
                <a:extLst>
                  <a:ext uri="{FF2B5EF4-FFF2-40B4-BE49-F238E27FC236}">
                    <a16:creationId xmlns:a16="http://schemas.microsoft.com/office/drawing/2014/main" id="{59405277-52A7-4FFF-AC3D-514F43D8A812}"/>
                  </a:ext>
                </a:extLst>
              </p:cNvPr>
              <p:cNvSpPr/>
              <p:nvPr/>
            </p:nvSpPr>
            <p:spPr>
              <a:xfrm rot="5400000" flipH="1" flipV="1">
                <a:off x="2484000" y="4266000"/>
                <a:ext cx="630000" cy="648000"/>
              </a:xfrm>
              <a:custGeom>
                <a:avLst/>
                <a:gdLst>
                  <a:gd name="connsiteX0" fmla="*/ 0 w 576064"/>
                  <a:gd name="connsiteY0" fmla="*/ 496607 h 496607"/>
                  <a:gd name="connsiteX1" fmla="*/ 0 w 576064"/>
                  <a:gd name="connsiteY1" fmla="*/ 0 h 496607"/>
                  <a:gd name="connsiteX2" fmla="*/ 576064 w 576064"/>
                  <a:gd name="connsiteY2" fmla="*/ 496607 h 496607"/>
                  <a:gd name="connsiteX3" fmla="*/ 0 w 576064"/>
                  <a:gd name="connsiteY3" fmla="*/ 496607 h 496607"/>
                  <a:gd name="connsiteX0" fmla="*/ 0 w 576121"/>
                  <a:gd name="connsiteY0" fmla="*/ 496607 h 496607"/>
                  <a:gd name="connsiteX1" fmla="*/ 0 w 576121"/>
                  <a:gd name="connsiteY1" fmla="*/ 0 h 496607"/>
                  <a:gd name="connsiteX2" fmla="*/ 576064 w 576121"/>
                  <a:gd name="connsiteY2" fmla="*/ 496607 h 496607"/>
                  <a:gd name="connsiteX3" fmla="*/ 0 w 576121"/>
                  <a:gd name="connsiteY3" fmla="*/ 496607 h 496607"/>
                  <a:gd name="connsiteX0" fmla="*/ 0 w 576113"/>
                  <a:gd name="connsiteY0" fmla="*/ 496607 h 496607"/>
                  <a:gd name="connsiteX1" fmla="*/ 0 w 576113"/>
                  <a:gd name="connsiteY1" fmla="*/ 0 h 496607"/>
                  <a:gd name="connsiteX2" fmla="*/ 576064 w 576113"/>
                  <a:gd name="connsiteY2" fmla="*/ 496607 h 496607"/>
                  <a:gd name="connsiteX3" fmla="*/ 0 w 576113"/>
                  <a:gd name="connsiteY3" fmla="*/ 496607 h 496607"/>
                  <a:gd name="connsiteX0" fmla="*/ 0 w 576064"/>
                  <a:gd name="connsiteY0" fmla="*/ 496607 h 496607"/>
                  <a:gd name="connsiteX1" fmla="*/ 0 w 576064"/>
                  <a:gd name="connsiteY1" fmla="*/ 0 h 496607"/>
                  <a:gd name="connsiteX2" fmla="*/ 576064 w 576064"/>
                  <a:gd name="connsiteY2" fmla="*/ 496607 h 496607"/>
                  <a:gd name="connsiteX3" fmla="*/ 0 w 576064"/>
                  <a:gd name="connsiteY3" fmla="*/ 496607 h 49660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105"/>
                  <a:gd name="connsiteY0" fmla="*/ 916987 h 916987"/>
                  <a:gd name="connsiteX1" fmla="*/ 0 w 576105"/>
                  <a:gd name="connsiteY1" fmla="*/ 0 h 916987"/>
                  <a:gd name="connsiteX2" fmla="*/ 576064 w 576105"/>
                  <a:gd name="connsiteY2" fmla="*/ 916987 h 916987"/>
                  <a:gd name="connsiteX3" fmla="*/ 0 w 576105"/>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Lst>
                <a:ahLst/>
                <a:cxnLst>
                  <a:cxn ang="0">
                    <a:pos x="connsiteX0" y="connsiteY0"/>
                  </a:cxn>
                  <a:cxn ang="0">
                    <a:pos x="connsiteX1" y="connsiteY1"/>
                  </a:cxn>
                  <a:cxn ang="0">
                    <a:pos x="connsiteX2" y="connsiteY2"/>
                  </a:cxn>
                  <a:cxn ang="0">
                    <a:pos x="connsiteX3" y="connsiteY3"/>
                  </a:cxn>
                </a:cxnLst>
                <a:rect l="l" t="t" r="r" b="b"/>
                <a:pathLst>
                  <a:path w="576064" h="916987">
                    <a:moveTo>
                      <a:pt x="0" y="916987"/>
                    </a:moveTo>
                    <a:lnTo>
                      <a:pt x="0" y="0"/>
                    </a:lnTo>
                    <a:cubicBezTo>
                      <a:pt x="37818" y="756219"/>
                      <a:pt x="575049" y="582974"/>
                      <a:pt x="576064" y="916987"/>
                    </a:cubicBezTo>
                    <a:lnTo>
                      <a:pt x="0" y="916987"/>
                    </a:lnTo>
                    <a:close/>
                  </a:path>
                </a:pathLst>
              </a:custGeom>
              <a:solidFill>
                <a:schemeClr val="bg1">
                  <a:lumMod val="75000"/>
                </a:schemeClr>
              </a:solidFill>
              <a:ln w="31750"/>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500" b="1" dirty="0"/>
              </a:p>
            </p:txBody>
          </p:sp>
        </p:grpSp>
        <p:grpSp>
          <p:nvGrpSpPr>
            <p:cNvPr id="12" name="グループ化 11">
              <a:extLst>
                <a:ext uri="{FF2B5EF4-FFF2-40B4-BE49-F238E27FC236}">
                  <a16:creationId xmlns:a16="http://schemas.microsoft.com/office/drawing/2014/main" id="{0E0B139F-7656-4630-B25D-2B13E874B6EA}"/>
                </a:ext>
              </a:extLst>
            </p:cNvPr>
            <p:cNvGrpSpPr/>
            <p:nvPr/>
          </p:nvGrpSpPr>
          <p:grpSpPr>
            <a:xfrm>
              <a:off x="3420000" y="3276000"/>
              <a:ext cx="1281600" cy="630000"/>
              <a:chOff x="2475000" y="4275000"/>
              <a:chExt cx="1281600" cy="630000"/>
            </a:xfrm>
          </p:grpSpPr>
          <p:sp>
            <p:nvSpPr>
              <p:cNvPr id="25" name="二等辺三角形 1023">
                <a:extLst>
                  <a:ext uri="{FF2B5EF4-FFF2-40B4-BE49-F238E27FC236}">
                    <a16:creationId xmlns:a16="http://schemas.microsoft.com/office/drawing/2014/main" id="{C97F9723-FA5B-4B87-8B9A-7A6F9725AB60}"/>
                  </a:ext>
                </a:extLst>
              </p:cNvPr>
              <p:cNvSpPr/>
              <p:nvPr/>
            </p:nvSpPr>
            <p:spPr>
              <a:xfrm rot="16200000" flipV="1">
                <a:off x="3117600" y="4266000"/>
                <a:ext cx="630000" cy="648000"/>
              </a:xfrm>
              <a:custGeom>
                <a:avLst/>
                <a:gdLst>
                  <a:gd name="connsiteX0" fmla="*/ 0 w 576064"/>
                  <a:gd name="connsiteY0" fmla="*/ 496607 h 496607"/>
                  <a:gd name="connsiteX1" fmla="*/ 0 w 576064"/>
                  <a:gd name="connsiteY1" fmla="*/ 0 h 496607"/>
                  <a:gd name="connsiteX2" fmla="*/ 576064 w 576064"/>
                  <a:gd name="connsiteY2" fmla="*/ 496607 h 496607"/>
                  <a:gd name="connsiteX3" fmla="*/ 0 w 576064"/>
                  <a:gd name="connsiteY3" fmla="*/ 496607 h 496607"/>
                  <a:gd name="connsiteX0" fmla="*/ 0 w 576121"/>
                  <a:gd name="connsiteY0" fmla="*/ 496607 h 496607"/>
                  <a:gd name="connsiteX1" fmla="*/ 0 w 576121"/>
                  <a:gd name="connsiteY1" fmla="*/ 0 h 496607"/>
                  <a:gd name="connsiteX2" fmla="*/ 576064 w 576121"/>
                  <a:gd name="connsiteY2" fmla="*/ 496607 h 496607"/>
                  <a:gd name="connsiteX3" fmla="*/ 0 w 576121"/>
                  <a:gd name="connsiteY3" fmla="*/ 496607 h 496607"/>
                  <a:gd name="connsiteX0" fmla="*/ 0 w 576113"/>
                  <a:gd name="connsiteY0" fmla="*/ 496607 h 496607"/>
                  <a:gd name="connsiteX1" fmla="*/ 0 w 576113"/>
                  <a:gd name="connsiteY1" fmla="*/ 0 h 496607"/>
                  <a:gd name="connsiteX2" fmla="*/ 576064 w 576113"/>
                  <a:gd name="connsiteY2" fmla="*/ 496607 h 496607"/>
                  <a:gd name="connsiteX3" fmla="*/ 0 w 576113"/>
                  <a:gd name="connsiteY3" fmla="*/ 496607 h 496607"/>
                  <a:gd name="connsiteX0" fmla="*/ 0 w 576064"/>
                  <a:gd name="connsiteY0" fmla="*/ 496607 h 496607"/>
                  <a:gd name="connsiteX1" fmla="*/ 0 w 576064"/>
                  <a:gd name="connsiteY1" fmla="*/ 0 h 496607"/>
                  <a:gd name="connsiteX2" fmla="*/ 576064 w 576064"/>
                  <a:gd name="connsiteY2" fmla="*/ 496607 h 496607"/>
                  <a:gd name="connsiteX3" fmla="*/ 0 w 576064"/>
                  <a:gd name="connsiteY3" fmla="*/ 496607 h 49660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105"/>
                  <a:gd name="connsiteY0" fmla="*/ 916987 h 916987"/>
                  <a:gd name="connsiteX1" fmla="*/ 0 w 576105"/>
                  <a:gd name="connsiteY1" fmla="*/ 0 h 916987"/>
                  <a:gd name="connsiteX2" fmla="*/ 576064 w 576105"/>
                  <a:gd name="connsiteY2" fmla="*/ 916987 h 916987"/>
                  <a:gd name="connsiteX3" fmla="*/ 0 w 576105"/>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Lst>
                <a:ahLst/>
                <a:cxnLst>
                  <a:cxn ang="0">
                    <a:pos x="connsiteX0" y="connsiteY0"/>
                  </a:cxn>
                  <a:cxn ang="0">
                    <a:pos x="connsiteX1" y="connsiteY1"/>
                  </a:cxn>
                  <a:cxn ang="0">
                    <a:pos x="connsiteX2" y="connsiteY2"/>
                  </a:cxn>
                  <a:cxn ang="0">
                    <a:pos x="connsiteX3" y="connsiteY3"/>
                  </a:cxn>
                </a:cxnLst>
                <a:rect l="l" t="t" r="r" b="b"/>
                <a:pathLst>
                  <a:path w="576064" h="916987">
                    <a:moveTo>
                      <a:pt x="0" y="916987"/>
                    </a:moveTo>
                    <a:lnTo>
                      <a:pt x="0" y="0"/>
                    </a:lnTo>
                    <a:cubicBezTo>
                      <a:pt x="37818" y="756219"/>
                      <a:pt x="575049" y="582974"/>
                      <a:pt x="576064" y="916987"/>
                    </a:cubicBezTo>
                    <a:lnTo>
                      <a:pt x="0" y="916987"/>
                    </a:lnTo>
                    <a:close/>
                  </a:path>
                </a:pathLst>
              </a:custGeom>
              <a:solidFill>
                <a:schemeClr val="bg1">
                  <a:lumMod val="75000"/>
                </a:schemeClr>
              </a:solidFill>
              <a:ln w="31750"/>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500" b="1" dirty="0"/>
              </a:p>
            </p:txBody>
          </p:sp>
          <p:sp>
            <p:nvSpPr>
              <p:cNvPr id="26" name="二等辺三角形 1023">
                <a:extLst>
                  <a:ext uri="{FF2B5EF4-FFF2-40B4-BE49-F238E27FC236}">
                    <a16:creationId xmlns:a16="http://schemas.microsoft.com/office/drawing/2014/main" id="{279FED52-D846-45E9-ADCB-C0A7A7A9B76D}"/>
                  </a:ext>
                </a:extLst>
              </p:cNvPr>
              <p:cNvSpPr/>
              <p:nvPr/>
            </p:nvSpPr>
            <p:spPr>
              <a:xfrm rot="5400000" flipH="1" flipV="1">
                <a:off x="2484000" y="4266000"/>
                <a:ext cx="630000" cy="648000"/>
              </a:xfrm>
              <a:custGeom>
                <a:avLst/>
                <a:gdLst>
                  <a:gd name="connsiteX0" fmla="*/ 0 w 576064"/>
                  <a:gd name="connsiteY0" fmla="*/ 496607 h 496607"/>
                  <a:gd name="connsiteX1" fmla="*/ 0 w 576064"/>
                  <a:gd name="connsiteY1" fmla="*/ 0 h 496607"/>
                  <a:gd name="connsiteX2" fmla="*/ 576064 w 576064"/>
                  <a:gd name="connsiteY2" fmla="*/ 496607 h 496607"/>
                  <a:gd name="connsiteX3" fmla="*/ 0 w 576064"/>
                  <a:gd name="connsiteY3" fmla="*/ 496607 h 496607"/>
                  <a:gd name="connsiteX0" fmla="*/ 0 w 576121"/>
                  <a:gd name="connsiteY0" fmla="*/ 496607 h 496607"/>
                  <a:gd name="connsiteX1" fmla="*/ 0 w 576121"/>
                  <a:gd name="connsiteY1" fmla="*/ 0 h 496607"/>
                  <a:gd name="connsiteX2" fmla="*/ 576064 w 576121"/>
                  <a:gd name="connsiteY2" fmla="*/ 496607 h 496607"/>
                  <a:gd name="connsiteX3" fmla="*/ 0 w 576121"/>
                  <a:gd name="connsiteY3" fmla="*/ 496607 h 496607"/>
                  <a:gd name="connsiteX0" fmla="*/ 0 w 576113"/>
                  <a:gd name="connsiteY0" fmla="*/ 496607 h 496607"/>
                  <a:gd name="connsiteX1" fmla="*/ 0 w 576113"/>
                  <a:gd name="connsiteY1" fmla="*/ 0 h 496607"/>
                  <a:gd name="connsiteX2" fmla="*/ 576064 w 576113"/>
                  <a:gd name="connsiteY2" fmla="*/ 496607 h 496607"/>
                  <a:gd name="connsiteX3" fmla="*/ 0 w 576113"/>
                  <a:gd name="connsiteY3" fmla="*/ 496607 h 496607"/>
                  <a:gd name="connsiteX0" fmla="*/ 0 w 576064"/>
                  <a:gd name="connsiteY0" fmla="*/ 496607 h 496607"/>
                  <a:gd name="connsiteX1" fmla="*/ 0 w 576064"/>
                  <a:gd name="connsiteY1" fmla="*/ 0 h 496607"/>
                  <a:gd name="connsiteX2" fmla="*/ 576064 w 576064"/>
                  <a:gd name="connsiteY2" fmla="*/ 496607 h 496607"/>
                  <a:gd name="connsiteX3" fmla="*/ 0 w 576064"/>
                  <a:gd name="connsiteY3" fmla="*/ 496607 h 49660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105"/>
                  <a:gd name="connsiteY0" fmla="*/ 916987 h 916987"/>
                  <a:gd name="connsiteX1" fmla="*/ 0 w 576105"/>
                  <a:gd name="connsiteY1" fmla="*/ 0 h 916987"/>
                  <a:gd name="connsiteX2" fmla="*/ 576064 w 576105"/>
                  <a:gd name="connsiteY2" fmla="*/ 916987 h 916987"/>
                  <a:gd name="connsiteX3" fmla="*/ 0 w 576105"/>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Lst>
                <a:ahLst/>
                <a:cxnLst>
                  <a:cxn ang="0">
                    <a:pos x="connsiteX0" y="connsiteY0"/>
                  </a:cxn>
                  <a:cxn ang="0">
                    <a:pos x="connsiteX1" y="connsiteY1"/>
                  </a:cxn>
                  <a:cxn ang="0">
                    <a:pos x="connsiteX2" y="connsiteY2"/>
                  </a:cxn>
                  <a:cxn ang="0">
                    <a:pos x="connsiteX3" y="connsiteY3"/>
                  </a:cxn>
                </a:cxnLst>
                <a:rect l="l" t="t" r="r" b="b"/>
                <a:pathLst>
                  <a:path w="576064" h="916987">
                    <a:moveTo>
                      <a:pt x="0" y="916987"/>
                    </a:moveTo>
                    <a:lnTo>
                      <a:pt x="0" y="0"/>
                    </a:lnTo>
                    <a:cubicBezTo>
                      <a:pt x="37818" y="756219"/>
                      <a:pt x="575049" y="582974"/>
                      <a:pt x="576064" y="916987"/>
                    </a:cubicBezTo>
                    <a:lnTo>
                      <a:pt x="0" y="916987"/>
                    </a:lnTo>
                    <a:close/>
                  </a:path>
                </a:pathLst>
              </a:custGeom>
              <a:solidFill>
                <a:schemeClr val="bg1">
                  <a:lumMod val="75000"/>
                </a:schemeClr>
              </a:solidFill>
              <a:ln w="31750"/>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500" b="1" dirty="0"/>
              </a:p>
            </p:txBody>
          </p:sp>
        </p:grpSp>
        <p:grpSp>
          <p:nvGrpSpPr>
            <p:cNvPr id="13" name="グループ化 12">
              <a:extLst>
                <a:ext uri="{FF2B5EF4-FFF2-40B4-BE49-F238E27FC236}">
                  <a16:creationId xmlns:a16="http://schemas.microsoft.com/office/drawing/2014/main" id="{37A12074-F1E7-4F19-BDC0-E01A18F510C5}"/>
                </a:ext>
              </a:extLst>
            </p:cNvPr>
            <p:cNvGrpSpPr/>
            <p:nvPr/>
          </p:nvGrpSpPr>
          <p:grpSpPr>
            <a:xfrm>
              <a:off x="3078000" y="3636000"/>
              <a:ext cx="1281600" cy="630000"/>
              <a:chOff x="2475000" y="4275000"/>
              <a:chExt cx="1281600" cy="630000"/>
            </a:xfrm>
          </p:grpSpPr>
          <p:sp>
            <p:nvSpPr>
              <p:cNvPr id="23" name="二等辺三角形 1023">
                <a:extLst>
                  <a:ext uri="{FF2B5EF4-FFF2-40B4-BE49-F238E27FC236}">
                    <a16:creationId xmlns:a16="http://schemas.microsoft.com/office/drawing/2014/main" id="{4F9D4D88-051C-4B3A-B3AB-1C3A7F4D1700}"/>
                  </a:ext>
                </a:extLst>
              </p:cNvPr>
              <p:cNvSpPr/>
              <p:nvPr/>
            </p:nvSpPr>
            <p:spPr>
              <a:xfrm rot="16200000" flipV="1">
                <a:off x="3117600" y="4266000"/>
                <a:ext cx="630000" cy="648000"/>
              </a:xfrm>
              <a:custGeom>
                <a:avLst/>
                <a:gdLst>
                  <a:gd name="connsiteX0" fmla="*/ 0 w 576064"/>
                  <a:gd name="connsiteY0" fmla="*/ 496607 h 496607"/>
                  <a:gd name="connsiteX1" fmla="*/ 0 w 576064"/>
                  <a:gd name="connsiteY1" fmla="*/ 0 h 496607"/>
                  <a:gd name="connsiteX2" fmla="*/ 576064 w 576064"/>
                  <a:gd name="connsiteY2" fmla="*/ 496607 h 496607"/>
                  <a:gd name="connsiteX3" fmla="*/ 0 w 576064"/>
                  <a:gd name="connsiteY3" fmla="*/ 496607 h 496607"/>
                  <a:gd name="connsiteX0" fmla="*/ 0 w 576121"/>
                  <a:gd name="connsiteY0" fmla="*/ 496607 h 496607"/>
                  <a:gd name="connsiteX1" fmla="*/ 0 w 576121"/>
                  <a:gd name="connsiteY1" fmla="*/ 0 h 496607"/>
                  <a:gd name="connsiteX2" fmla="*/ 576064 w 576121"/>
                  <a:gd name="connsiteY2" fmla="*/ 496607 h 496607"/>
                  <a:gd name="connsiteX3" fmla="*/ 0 w 576121"/>
                  <a:gd name="connsiteY3" fmla="*/ 496607 h 496607"/>
                  <a:gd name="connsiteX0" fmla="*/ 0 w 576113"/>
                  <a:gd name="connsiteY0" fmla="*/ 496607 h 496607"/>
                  <a:gd name="connsiteX1" fmla="*/ 0 w 576113"/>
                  <a:gd name="connsiteY1" fmla="*/ 0 h 496607"/>
                  <a:gd name="connsiteX2" fmla="*/ 576064 w 576113"/>
                  <a:gd name="connsiteY2" fmla="*/ 496607 h 496607"/>
                  <a:gd name="connsiteX3" fmla="*/ 0 w 576113"/>
                  <a:gd name="connsiteY3" fmla="*/ 496607 h 496607"/>
                  <a:gd name="connsiteX0" fmla="*/ 0 w 576064"/>
                  <a:gd name="connsiteY0" fmla="*/ 496607 h 496607"/>
                  <a:gd name="connsiteX1" fmla="*/ 0 w 576064"/>
                  <a:gd name="connsiteY1" fmla="*/ 0 h 496607"/>
                  <a:gd name="connsiteX2" fmla="*/ 576064 w 576064"/>
                  <a:gd name="connsiteY2" fmla="*/ 496607 h 496607"/>
                  <a:gd name="connsiteX3" fmla="*/ 0 w 576064"/>
                  <a:gd name="connsiteY3" fmla="*/ 496607 h 49660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105"/>
                  <a:gd name="connsiteY0" fmla="*/ 916987 h 916987"/>
                  <a:gd name="connsiteX1" fmla="*/ 0 w 576105"/>
                  <a:gd name="connsiteY1" fmla="*/ 0 h 916987"/>
                  <a:gd name="connsiteX2" fmla="*/ 576064 w 576105"/>
                  <a:gd name="connsiteY2" fmla="*/ 916987 h 916987"/>
                  <a:gd name="connsiteX3" fmla="*/ 0 w 576105"/>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Lst>
                <a:ahLst/>
                <a:cxnLst>
                  <a:cxn ang="0">
                    <a:pos x="connsiteX0" y="connsiteY0"/>
                  </a:cxn>
                  <a:cxn ang="0">
                    <a:pos x="connsiteX1" y="connsiteY1"/>
                  </a:cxn>
                  <a:cxn ang="0">
                    <a:pos x="connsiteX2" y="connsiteY2"/>
                  </a:cxn>
                  <a:cxn ang="0">
                    <a:pos x="connsiteX3" y="connsiteY3"/>
                  </a:cxn>
                </a:cxnLst>
                <a:rect l="l" t="t" r="r" b="b"/>
                <a:pathLst>
                  <a:path w="576064" h="916987">
                    <a:moveTo>
                      <a:pt x="0" y="916987"/>
                    </a:moveTo>
                    <a:lnTo>
                      <a:pt x="0" y="0"/>
                    </a:lnTo>
                    <a:cubicBezTo>
                      <a:pt x="37818" y="756219"/>
                      <a:pt x="575049" y="582974"/>
                      <a:pt x="576064" y="916987"/>
                    </a:cubicBezTo>
                    <a:lnTo>
                      <a:pt x="0" y="916987"/>
                    </a:lnTo>
                    <a:close/>
                  </a:path>
                </a:pathLst>
              </a:custGeom>
              <a:solidFill>
                <a:schemeClr val="bg1">
                  <a:lumMod val="75000"/>
                </a:schemeClr>
              </a:solidFill>
              <a:ln w="31750"/>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500" b="1" dirty="0"/>
              </a:p>
            </p:txBody>
          </p:sp>
          <p:sp>
            <p:nvSpPr>
              <p:cNvPr id="24" name="二等辺三角形 1023">
                <a:extLst>
                  <a:ext uri="{FF2B5EF4-FFF2-40B4-BE49-F238E27FC236}">
                    <a16:creationId xmlns:a16="http://schemas.microsoft.com/office/drawing/2014/main" id="{94221DDE-B9F6-4545-B5DF-A00CB164DCF9}"/>
                  </a:ext>
                </a:extLst>
              </p:cNvPr>
              <p:cNvSpPr/>
              <p:nvPr/>
            </p:nvSpPr>
            <p:spPr>
              <a:xfrm rot="5400000" flipH="1" flipV="1">
                <a:off x="2484000" y="4266000"/>
                <a:ext cx="630000" cy="648000"/>
              </a:xfrm>
              <a:custGeom>
                <a:avLst/>
                <a:gdLst>
                  <a:gd name="connsiteX0" fmla="*/ 0 w 576064"/>
                  <a:gd name="connsiteY0" fmla="*/ 496607 h 496607"/>
                  <a:gd name="connsiteX1" fmla="*/ 0 w 576064"/>
                  <a:gd name="connsiteY1" fmla="*/ 0 h 496607"/>
                  <a:gd name="connsiteX2" fmla="*/ 576064 w 576064"/>
                  <a:gd name="connsiteY2" fmla="*/ 496607 h 496607"/>
                  <a:gd name="connsiteX3" fmla="*/ 0 w 576064"/>
                  <a:gd name="connsiteY3" fmla="*/ 496607 h 496607"/>
                  <a:gd name="connsiteX0" fmla="*/ 0 w 576121"/>
                  <a:gd name="connsiteY0" fmla="*/ 496607 h 496607"/>
                  <a:gd name="connsiteX1" fmla="*/ 0 w 576121"/>
                  <a:gd name="connsiteY1" fmla="*/ 0 h 496607"/>
                  <a:gd name="connsiteX2" fmla="*/ 576064 w 576121"/>
                  <a:gd name="connsiteY2" fmla="*/ 496607 h 496607"/>
                  <a:gd name="connsiteX3" fmla="*/ 0 w 576121"/>
                  <a:gd name="connsiteY3" fmla="*/ 496607 h 496607"/>
                  <a:gd name="connsiteX0" fmla="*/ 0 w 576113"/>
                  <a:gd name="connsiteY0" fmla="*/ 496607 h 496607"/>
                  <a:gd name="connsiteX1" fmla="*/ 0 w 576113"/>
                  <a:gd name="connsiteY1" fmla="*/ 0 h 496607"/>
                  <a:gd name="connsiteX2" fmla="*/ 576064 w 576113"/>
                  <a:gd name="connsiteY2" fmla="*/ 496607 h 496607"/>
                  <a:gd name="connsiteX3" fmla="*/ 0 w 576113"/>
                  <a:gd name="connsiteY3" fmla="*/ 496607 h 496607"/>
                  <a:gd name="connsiteX0" fmla="*/ 0 w 576064"/>
                  <a:gd name="connsiteY0" fmla="*/ 496607 h 496607"/>
                  <a:gd name="connsiteX1" fmla="*/ 0 w 576064"/>
                  <a:gd name="connsiteY1" fmla="*/ 0 h 496607"/>
                  <a:gd name="connsiteX2" fmla="*/ 576064 w 576064"/>
                  <a:gd name="connsiteY2" fmla="*/ 496607 h 496607"/>
                  <a:gd name="connsiteX3" fmla="*/ 0 w 576064"/>
                  <a:gd name="connsiteY3" fmla="*/ 496607 h 49660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105"/>
                  <a:gd name="connsiteY0" fmla="*/ 916987 h 916987"/>
                  <a:gd name="connsiteX1" fmla="*/ 0 w 576105"/>
                  <a:gd name="connsiteY1" fmla="*/ 0 h 916987"/>
                  <a:gd name="connsiteX2" fmla="*/ 576064 w 576105"/>
                  <a:gd name="connsiteY2" fmla="*/ 916987 h 916987"/>
                  <a:gd name="connsiteX3" fmla="*/ 0 w 576105"/>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Lst>
                <a:ahLst/>
                <a:cxnLst>
                  <a:cxn ang="0">
                    <a:pos x="connsiteX0" y="connsiteY0"/>
                  </a:cxn>
                  <a:cxn ang="0">
                    <a:pos x="connsiteX1" y="connsiteY1"/>
                  </a:cxn>
                  <a:cxn ang="0">
                    <a:pos x="connsiteX2" y="connsiteY2"/>
                  </a:cxn>
                  <a:cxn ang="0">
                    <a:pos x="connsiteX3" y="connsiteY3"/>
                  </a:cxn>
                </a:cxnLst>
                <a:rect l="l" t="t" r="r" b="b"/>
                <a:pathLst>
                  <a:path w="576064" h="916987">
                    <a:moveTo>
                      <a:pt x="0" y="916987"/>
                    </a:moveTo>
                    <a:lnTo>
                      <a:pt x="0" y="0"/>
                    </a:lnTo>
                    <a:cubicBezTo>
                      <a:pt x="37818" y="756219"/>
                      <a:pt x="575049" y="582974"/>
                      <a:pt x="576064" y="916987"/>
                    </a:cubicBezTo>
                    <a:lnTo>
                      <a:pt x="0" y="916987"/>
                    </a:lnTo>
                    <a:close/>
                  </a:path>
                </a:pathLst>
              </a:custGeom>
              <a:solidFill>
                <a:schemeClr val="bg1">
                  <a:lumMod val="75000"/>
                </a:schemeClr>
              </a:solidFill>
              <a:ln w="31750"/>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500" b="1" dirty="0"/>
              </a:p>
            </p:txBody>
          </p:sp>
        </p:grpSp>
        <p:grpSp>
          <p:nvGrpSpPr>
            <p:cNvPr id="14" name="グループ化 13">
              <a:extLst>
                <a:ext uri="{FF2B5EF4-FFF2-40B4-BE49-F238E27FC236}">
                  <a16:creationId xmlns:a16="http://schemas.microsoft.com/office/drawing/2014/main" id="{0B1786FE-8740-472C-A6C8-C42320509339}"/>
                </a:ext>
              </a:extLst>
            </p:cNvPr>
            <p:cNvGrpSpPr/>
            <p:nvPr/>
          </p:nvGrpSpPr>
          <p:grpSpPr>
            <a:xfrm>
              <a:off x="2736000" y="3933056"/>
              <a:ext cx="1281600" cy="630000"/>
              <a:chOff x="2475000" y="4275000"/>
              <a:chExt cx="1281600" cy="630000"/>
            </a:xfrm>
          </p:grpSpPr>
          <p:sp>
            <p:nvSpPr>
              <p:cNvPr id="21" name="二等辺三角形 1023">
                <a:extLst>
                  <a:ext uri="{FF2B5EF4-FFF2-40B4-BE49-F238E27FC236}">
                    <a16:creationId xmlns:a16="http://schemas.microsoft.com/office/drawing/2014/main" id="{ED3AFF98-CA5A-4B99-B8FB-F162E298DC87}"/>
                  </a:ext>
                </a:extLst>
              </p:cNvPr>
              <p:cNvSpPr/>
              <p:nvPr/>
            </p:nvSpPr>
            <p:spPr>
              <a:xfrm rot="16200000" flipV="1">
                <a:off x="3117600" y="4266000"/>
                <a:ext cx="630000" cy="648000"/>
              </a:xfrm>
              <a:custGeom>
                <a:avLst/>
                <a:gdLst>
                  <a:gd name="connsiteX0" fmla="*/ 0 w 576064"/>
                  <a:gd name="connsiteY0" fmla="*/ 496607 h 496607"/>
                  <a:gd name="connsiteX1" fmla="*/ 0 w 576064"/>
                  <a:gd name="connsiteY1" fmla="*/ 0 h 496607"/>
                  <a:gd name="connsiteX2" fmla="*/ 576064 w 576064"/>
                  <a:gd name="connsiteY2" fmla="*/ 496607 h 496607"/>
                  <a:gd name="connsiteX3" fmla="*/ 0 w 576064"/>
                  <a:gd name="connsiteY3" fmla="*/ 496607 h 496607"/>
                  <a:gd name="connsiteX0" fmla="*/ 0 w 576121"/>
                  <a:gd name="connsiteY0" fmla="*/ 496607 h 496607"/>
                  <a:gd name="connsiteX1" fmla="*/ 0 w 576121"/>
                  <a:gd name="connsiteY1" fmla="*/ 0 h 496607"/>
                  <a:gd name="connsiteX2" fmla="*/ 576064 w 576121"/>
                  <a:gd name="connsiteY2" fmla="*/ 496607 h 496607"/>
                  <a:gd name="connsiteX3" fmla="*/ 0 w 576121"/>
                  <a:gd name="connsiteY3" fmla="*/ 496607 h 496607"/>
                  <a:gd name="connsiteX0" fmla="*/ 0 w 576113"/>
                  <a:gd name="connsiteY0" fmla="*/ 496607 h 496607"/>
                  <a:gd name="connsiteX1" fmla="*/ 0 w 576113"/>
                  <a:gd name="connsiteY1" fmla="*/ 0 h 496607"/>
                  <a:gd name="connsiteX2" fmla="*/ 576064 w 576113"/>
                  <a:gd name="connsiteY2" fmla="*/ 496607 h 496607"/>
                  <a:gd name="connsiteX3" fmla="*/ 0 w 576113"/>
                  <a:gd name="connsiteY3" fmla="*/ 496607 h 496607"/>
                  <a:gd name="connsiteX0" fmla="*/ 0 w 576064"/>
                  <a:gd name="connsiteY0" fmla="*/ 496607 h 496607"/>
                  <a:gd name="connsiteX1" fmla="*/ 0 w 576064"/>
                  <a:gd name="connsiteY1" fmla="*/ 0 h 496607"/>
                  <a:gd name="connsiteX2" fmla="*/ 576064 w 576064"/>
                  <a:gd name="connsiteY2" fmla="*/ 496607 h 496607"/>
                  <a:gd name="connsiteX3" fmla="*/ 0 w 576064"/>
                  <a:gd name="connsiteY3" fmla="*/ 496607 h 49660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105"/>
                  <a:gd name="connsiteY0" fmla="*/ 916987 h 916987"/>
                  <a:gd name="connsiteX1" fmla="*/ 0 w 576105"/>
                  <a:gd name="connsiteY1" fmla="*/ 0 h 916987"/>
                  <a:gd name="connsiteX2" fmla="*/ 576064 w 576105"/>
                  <a:gd name="connsiteY2" fmla="*/ 916987 h 916987"/>
                  <a:gd name="connsiteX3" fmla="*/ 0 w 576105"/>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Lst>
                <a:ahLst/>
                <a:cxnLst>
                  <a:cxn ang="0">
                    <a:pos x="connsiteX0" y="connsiteY0"/>
                  </a:cxn>
                  <a:cxn ang="0">
                    <a:pos x="connsiteX1" y="connsiteY1"/>
                  </a:cxn>
                  <a:cxn ang="0">
                    <a:pos x="connsiteX2" y="connsiteY2"/>
                  </a:cxn>
                  <a:cxn ang="0">
                    <a:pos x="connsiteX3" y="connsiteY3"/>
                  </a:cxn>
                </a:cxnLst>
                <a:rect l="l" t="t" r="r" b="b"/>
                <a:pathLst>
                  <a:path w="576064" h="916987">
                    <a:moveTo>
                      <a:pt x="0" y="916987"/>
                    </a:moveTo>
                    <a:lnTo>
                      <a:pt x="0" y="0"/>
                    </a:lnTo>
                    <a:cubicBezTo>
                      <a:pt x="37818" y="756219"/>
                      <a:pt x="575049" y="582974"/>
                      <a:pt x="576064" y="916987"/>
                    </a:cubicBezTo>
                    <a:lnTo>
                      <a:pt x="0" y="916987"/>
                    </a:lnTo>
                    <a:close/>
                  </a:path>
                </a:pathLst>
              </a:custGeom>
              <a:solidFill>
                <a:schemeClr val="bg1">
                  <a:lumMod val="75000"/>
                </a:schemeClr>
              </a:solidFill>
              <a:ln w="31750"/>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500" b="1" dirty="0"/>
              </a:p>
            </p:txBody>
          </p:sp>
          <p:sp>
            <p:nvSpPr>
              <p:cNvPr id="22" name="二等辺三角形 1023">
                <a:extLst>
                  <a:ext uri="{FF2B5EF4-FFF2-40B4-BE49-F238E27FC236}">
                    <a16:creationId xmlns:a16="http://schemas.microsoft.com/office/drawing/2014/main" id="{865DF760-244A-42A0-89E5-EFC769D7DFE2}"/>
                  </a:ext>
                </a:extLst>
              </p:cNvPr>
              <p:cNvSpPr/>
              <p:nvPr/>
            </p:nvSpPr>
            <p:spPr>
              <a:xfrm rot="5400000" flipH="1" flipV="1">
                <a:off x="2484000" y="4266000"/>
                <a:ext cx="630000" cy="648000"/>
              </a:xfrm>
              <a:custGeom>
                <a:avLst/>
                <a:gdLst>
                  <a:gd name="connsiteX0" fmla="*/ 0 w 576064"/>
                  <a:gd name="connsiteY0" fmla="*/ 496607 h 496607"/>
                  <a:gd name="connsiteX1" fmla="*/ 0 w 576064"/>
                  <a:gd name="connsiteY1" fmla="*/ 0 h 496607"/>
                  <a:gd name="connsiteX2" fmla="*/ 576064 w 576064"/>
                  <a:gd name="connsiteY2" fmla="*/ 496607 h 496607"/>
                  <a:gd name="connsiteX3" fmla="*/ 0 w 576064"/>
                  <a:gd name="connsiteY3" fmla="*/ 496607 h 496607"/>
                  <a:gd name="connsiteX0" fmla="*/ 0 w 576121"/>
                  <a:gd name="connsiteY0" fmla="*/ 496607 h 496607"/>
                  <a:gd name="connsiteX1" fmla="*/ 0 w 576121"/>
                  <a:gd name="connsiteY1" fmla="*/ 0 h 496607"/>
                  <a:gd name="connsiteX2" fmla="*/ 576064 w 576121"/>
                  <a:gd name="connsiteY2" fmla="*/ 496607 h 496607"/>
                  <a:gd name="connsiteX3" fmla="*/ 0 w 576121"/>
                  <a:gd name="connsiteY3" fmla="*/ 496607 h 496607"/>
                  <a:gd name="connsiteX0" fmla="*/ 0 w 576113"/>
                  <a:gd name="connsiteY0" fmla="*/ 496607 h 496607"/>
                  <a:gd name="connsiteX1" fmla="*/ 0 w 576113"/>
                  <a:gd name="connsiteY1" fmla="*/ 0 h 496607"/>
                  <a:gd name="connsiteX2" fmla="*/ 576064 w 576113"/>
                  <a:gd name="connsiteY2" fmla="*/ 496607 h 496607"/>
                  <a:gd name="connsiteX3" fmla="*/ 0 w 576113"/>
                  <a:gd name="connsiteY3" fmla="*/ 496607 h 496607"/>
                  <a:gd name="connsiteX0" fmla="*/ 0 w 576064"/>
                  <a:gd name="connsiteY0" fmla="*/ 496607 h 496607"/>
                  <a:gd name="connsiteX1" fmla="*/ 0 w 576064"/>
                  <a:gd name="connsiteY1" fmla="*/ 0 h 496607"/>
                  <a:gd name="connsiteX2" fmla="*/ 576064 w 576064"/>
                  <a:gd name="connsiteY2" fmla="*/ 496607 h 496607"/>
                  <a:gd name="connsiteX3" fmla="*/ 0 w 576064"/>
                  <a:gd name="connsiteY3" fmla="*/ 496607 h 49660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105"/>
                  <a:gd name="connsiteY0" fmla="*/ 916987 h 916987"/>
                  <a:gd name="connsiteX1" fmla="*/ 0 w 576105"/>
                  <a:gd name="connsiteY1" fmla="*/ 0 h 916987"/>
                  <a:gd name="connsiteX2" fmla="*/ 576064 w 576105"/>
                  <a:gd name="connsiteY2" fmla="*/ 916987 h 916987"/>
                  <a:gd name="connsiteX3" fmla="*/ 0 w 576105"/>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Lst>
                <a:ahLst/>
                <a:cxnLst>
                  <a:cxn ang="0">
                    <a:pos x="connsiteX0" y="connsiteY0"/>
                  </a:cxn>
                  <a:cxn ang="0">
                    <a:pos x="connsiteX1" y="connsiteY1"/>
                  </a:cxn>
                  <a:cxn ang="0">
                    <a:pos x="connsiteX2" y="connsiteY2"/>
                  </a:cxn>
                  <a:cxn ang="0">
                    <a:pos x="connsiteX3" y="connsiteY3"/>
                  </a:cxn>
                </a:cxnLst>
                <a:rect l="l" t="t" r="r" b="b"/>
                <a:pathLst>
                  <a:path w="576064" h="916987">
                    <a:moveTo>
                      <a:pt x="0" y="916987"/>
                    </a:moveTo>
                    <a:lnTo>
                      <a:pt x="0" y="0"/>
                    </a:lnTo>
                    <a:cubicBezTo>
                      <a:pt x="37818" y="756219"/>
                      <a:pt x="575049" y="582974"/>
                      <a:pt x="576064" y="916987"/>
                    </a:cubicBezTo>
                    <a:lnTo>
                      <a:pt x="0" y="916987"/>
                    </a:lnTo>
                    <a:close/>
                  </a:path>
                </a:pathLst>
              </a:custGeom>
              <a:solidFill>
                <a:schemeClr val="bg1">
                  <a:lumMod val="75000"/>
                </a:schemeClr>
              </a:solidFill>
              <a:ln w="31750"/>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500" b="1" dirty="0"/>
              </a:p>
            </p:txBody>
          </p:sp>
        </p:grpSp>
        <p:grpSp>
          <p:nvGrpSpPr>
            <p:cNvPr id="15" name="グループ化 14">
              <a:extLst>
                <a:ext uri="{FF2B5EF4-FFF2-40B4-BE49-F238E27FC236}">
                  <a16:creationId xmlns:a16="http://schemas.microsoft.com/office/drawing/2014/main" id="{903CDF44-FCBF-4D2E-8D49-D9E944F90599}"/>
                </a:ext>
              </a:extLst>
            </p:cNvPr>
            <p:cNvGrpSpPr/>
            <p:nvPr/>
          </p:nvGrpSpPr>
          <p:grpSpPr>
            <a:xfrm>
              <a:off x="2475000" y="4275000"/>
              <a:ext cx="1281600" cy="630000"/>
              <a:chOff x="2475000" y="4275000"/>
              <a:chExt cx="1281600" cy="630000"/>
            </a:xfrm>
          </p:grpSpPr>
          <p:sp>
            <p:nvSpPr>
              <p:cNvPr id="19" name="二等辺三角形 1023">
                <a:extLst>
                  <a:ext uri="{FF2B5EF4-FFF2-40B4-BE49-F238E27FC236}">
                    <a16:creationId xmlns:a16="http://schemas.microsoft.com/office/drawing/2014/main" id="{968D5549-4696-46C9-B602-69EAC0CC4A21}"/>
                  </a:ext>
                </a:extLst>
              </p:cNvPr>
              <p:cNvSpPr/>
              <p:nvPr/>
            </p:nvSpPr>
            <p:spPr>
              <a:xfrm rot="16200000" flipV="1">
                <a:off x="3117600" y="4266000"/>
                <a:ext cx="630000" cy="648000"/>
              </a:xfrm>
              <a:custGeom>
                <a:avLst/>
                <a:gdLst>
                  <a:gd name="connsiteX0" fmla="*/ 0 w 576064"/>
                  <a:gd name="connsiteY0" fmla="*/ 496607 h 496607"/>
                  <a:gd name="connsiteX1" fmla="*/ 0 w 576064"/>
                  <a:gd name="connsiteY1" fmla="*/ 0 h 496607"/>
                  <a:gd name="connsiteX2" fmla="*/ 576064 w 576064"/>
                  <a:gd name="connsiteY2" fmla="*/ 496607 h 496607"/>
                  <a:gd name="connsiteX3" fmla="*/ 0 w 576064"/>
                  <a:gd name="connsiteY3" fmla="*/ 496607 h 496607"/>
                  <a:gd name="connsiteX0" fmla="*/ 0 w 576121"/>
                  <a:gd name="connsiteY0" fmla="*/ 496607 h 496607"/>
                  <a:gd name="connsiteX1" fmla="*/ 0 w 576121"/>
                  <a:gd name="connsiteY1" fmla="*/ 0 h 496607"/>
                  <a:gd name="connsiteX2" fmla="*/ 576064 w 576121"/>
                  <a:gd name="connsiteY2" fmla="*/ 496607 h 496607"/>
                  <a:gd name="connsiteX3" fmla="*/ 0 w 576121"/>
                  <a:gd name="connsiteY3" fmla="*/ 496607 h 496607"/>
                  <a:gd name="connsiteX0" fmla="*/ 0 w 576113"/>
                  <a:gd name="connsiteY0" fmla="*/ 496607 h 496607"/>
                  <a:gd name="connsiteX1" fmla="*/ 0 w 576113"/>
                  <a:gd name="connsiteY1" fmla="*/ 0 h 496607"/>
                  <a:gd name="connsiteX2" fmla="*/ 576064 w 576113"/>
                  <a:gd name="connsiteY2" fmla="*/ 496607 h 496607"/>
                  <a:gd name="connsiteX3" fmla="*/ 0 w 576113"/>
                  <a:gd name="connsiteY3" fmla="*/ 496607 h 496607"/>
                  <a:gd name="connsiteX0" fmla="*/ 0 w 576064"/>
                  <a:gd name="connsiteY0" fmla="*/ 496607 h 496607"/>
                  <a:gd name="connsiteX1" fmla="*/ 0 w 576064"/>
                  <a:gd name="connsiteY1" fmla="*/ 0 h 496607"/>
                  <a:gd name="connsiteX2" fmla="*/ 576064 w 576064"/>
                  <a:gd name="connsiteY2" fmla="*/ 496607 h 496607"/>
                  <a:gd name="connsiteX3" fmla="*/ 0 w 576064"/>
                  <a:gd name="connsiteY3" fmla="*/ 496607 h 49660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105"/>
                  <a:gd name="connsiteY0" fmla="*/ 916987 h 916987"/>
                  <a:gd name="connsiteX1" fmla="*/ 0 w 576105"/>
                  <a:gd name="connsiteY1" fmla="*/ 0 h 916987"/>
                  <a:gd name="connsiteX2" fmla="*/ 576064 w 576105"/>
                  <a:gd name="connsiteY2" fmla="*/ 916987 h 916987"/>
                  <a:gd name="connsiteX3" fmla="*/ 0 w 576105"/>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Lst>
                <a:ahLst/>
                <a:cxnLst>
                  <a:cxn ang="0">
                    <a:pos x="connsiteX0" y="connsiteY0"/>
                  </a:cxn>
                  <a:cxn ang="0">
                    <a:pos x="connsiteX1" y="connsiteY1"/>
                  </a:cxn>
                  <a:cxn ang="0">
                    <a:pos x="connsiteX2" y="connsiteY2"/>
                  </a:cxn>
                  <a:cxn ang="0">
                    <a:pos x="connsiteX3" y="connsiteY3"/>
                  </a:cxn>
                </a:cxnLst>
                <a:rect l="l" t="t" r="r" b="b"/>
                <a:pathLst>
                  <a:path w="576064" h="916987">
                    <a:moveTo>
                      <a:pt x="0" y="916987"/>
                    </a:moveTo>
                    <a:lnTo>
                      <a:pt x="0" y="0"/>
                    </a:lnTo>
                    <a:cubicBezTo>
                      <a:pt x="37818" y="756219"/>
                      <a:pt x="575049" y="582974"/>
                      <a:pt x="576064" y="916987"/>
                    </a:cubicBezTo>
                    <a:lnTo>
                      <a:pt x="0" y="916987"/>
                    </a:lnTo>
                    <a:close/>
                  </a:path>
                </a:pathLst>
              </a:custGeom>
              <a:solidFill>
                <a:schemeClr val="bg1">
                  <a:lumMod val="75000"/>
                </a:schemeClr>
              </a:solidFill>
              <a:ln w="31750"/>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500" b="1" dirty="0"/>
              </a:p>
            </p:txBody>
          </p:sp>
          <p:sp>
            <p:nvSpPr>
              <p:cNvPr id="20" name="二等辺三角形 1023">
                <a:extLst>
                  <a:ext uri="{FF2B5EF4-FFF2-40B4-BE49-F238E27FC236}">
                    <a16:creationId xmlns:a16="http://schemas.microsoft.com/office/drawing/2014/main" id="{8D37E3CC-2C1C-4AB1-95AB-B47AD98CA5CA}"/>
                  </a:ext>
                </a:extLst>
              </p:cNvPr>
              <p:cNvSpPr/>
              <p:nvPr/>
            </p:nvSpPr>
            <p:spPr>
              <a:xfrm rot="5400000" flipH="1" flipV="1">
                <a:off x="2484000" y="4266000"/>
                <a:ext cx="630000" cy="648000"/>
              </a:xfrm>
              <a:custGeom>
                <a:avLst/>
                <a:gdLst>
                  <a:gd name="connsiteX0" fmla="*/ 0 w 576064"/>
                  <a:gd name="connsiteY0" fmla="*/ 496607 h 496607"/>
                  <a:gd name="connsiteX1" fmla="*/ 0 w 576064"/>
                  <a:gd name="connsiteY1" fmla="*/ 0 h 496607"/>
                  <a:gd name="connsiteX2" fmla="*/ 576064 w 576064"/>
                  <a:gd name="connsiteY2" fmla="*/ 496607 h 496607"/>
                  <a:gd name="connsiteX3" fmla="*/ 0 w 576064"/>
                  <a:gd name="connsiteY3" fmla="*/ 496607 h 496607"/>
                  <a:gd name="connsiteX0" fmla="*/ 0 w 576121"/>
                  <a:gd name="connsiteY0" fmla="*/ 496607 h 496607"/>
                  <a:gd name="connsiteX1" fmla="*/ 0 w 576121"/>
                  <a:gd name="connsiteY1" fmla="*/ 0 h 496607"/>
                  <a:gd name="connsiteX2" fmla="*/ 576064 w 576121"/>
                  <a:gd name="connsiteY2" fmla="*/ 496607 h 496607"/>
                  <a:gd name="connsiteX3" fmla="*/ 0 w 576121"/>
                  <a:gd name="connsiteY3" fmla="*/ 496607 h 496607"/>
                  <a:gd name="connsiteX0" fmla="*/ 0 w 576113"/>
                  <a:gd name="connsiteY0" fmla="*/ 496607 h 496607"/>
                  <a:gd name="connsiteX1" fmla="*/ 0 w 576113"/>
                  <a:gd name="connsiteY1" fmla="*/ 0 h 496607"/>
                  <a:gd name="connsiteX2" fmla="*/ 576064 w 576113"/>
                  <a:gd name="connsiteY2" fmla="*/ 496607 h 496607"/>
                  <a:gd name="connsiteX3" fmla="*/ 0 w 576113"/>
                  <a:gd name="connsiteY3" fmla="*/ 496607 h 496607"/>
                  <a:gd name="connsiteX0" fmla="*/ 0 w 576064"/>
                  <a:gd name="connsiteY0" fmla="*/ 496607 h 496607"/>
                  <a:gd name="connsiteX1" fmla="*/ 0 w 576064"/>
                  <a:gd name="connsiteY1" fmla="*/ 0 h 496607"/>
                  <a:gd name="connsiteX2" fmla="*/ 576064 w 576064"/>
                  <a:gd name="connsiteY2" fmla="*/ 496607 h 496607"/>
                  <a:gd name="connsiteX3" fmla="*/ 0 w 576064"/>
                  <a:gd name="connsiteY3" fmla="*/ 496607 h 49660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105"/>
                  <a:gd name="connsiteY0" fmla="*/ 916987 h 916987"/>
                  <a:gd name="connsiteX1" fmla="*/ 0 w 576105"/>
                  <a:gd name="connsiteY1" fmla="*/ 0 h 916987"/>
                  <a:gd name="connsiteX2" fmla="*/ 576064 w 576105"/>
                  <a:gd name="connsiteY2" fmla="*/ 916987 h 916987"/>
                  <a:gd name="connsiteX3" fmla="*/ 0 w 576105"/>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 name="connsiteX0" fmla="*/ 0 w 576064"/>
                  <a:gd name="connsiteY0" fmla="*/ 916987 h 916987"/>
                  <a:gd name="connsiteX1" fmla="*/ 0 w 576064"/>
                  <a:gd name="connsiteY1" fmla="*/ 0 h 916987"/>
                  <a:gd name="connsiteX2" fmla="*/ 576064 w 576064"/>
                  <a:gd name="connsiteY2" fmla="*/ 916987 h 916987"/>
                  <a:gd name="connsiteX3" fmla="*/ 0 w 576064"/>
                  <a:gd name="connsiteY3" fmla="*/ 916987 h 916987"/>
                </a:gdLst>
                <a:ahLst/>
                <a:cxnLst>
                  <a:cxn ang="0">
                    <a:pos x="connsiteX0" y="connsiteY0"/>
                  </a:cxn>
                  <a:cxn ang="0">
                    <a:pos x="connsiteX1" y="connsiteY1"/>
                  </a:cxn>
                  <a:cxn ang="0">
                    <a:pos x="connsiteX2" y="connsiteY2"/>
                  </a:cxn>
                  <a:cxn ang="0">
                    <a:pos x="connsiteX3" y="connsiteY3"/>
                  </a:cxn>
                </a:cxnLst>
                <a:rect l="l" t="t" r="r" b="b"/>
                <a:pathLst>
                  <a:path w="576064" h="916987">
                    <a:moveTo>
                      <a:pt x="0" y="916987"/>
                    </a:moveTo>
                    <a:lnTo>
                      <a:pt x="0" y="0"/>
                    </a:lnTo>
                    <a:cubicBezTo>
                      <a:pt x="37818" y="756219"/>
                      <a:pt x="575049" y="582974"/>
                      <a:pt x="576064" y="916987"/>
                    </a:cubicBezTo>
                    <a:lnTo>
                      <a:pt x="0" y="916987"/>
                    </a:lnTo>
                    <a:close/>
                  </a:path>
                </a:pathLst>
              </a:custGeom>
              <a:solidFill>
                <a:schemeClr val="bg1">
                  <a:lumMod val="75000"/>
                </a:schemeClr>
              </a:solidFill>
              <a:ln w="31750"/>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500" b="1" dirty="0"/>
              </a:p>
            </p:txBody>
          </p:sp>
        </p:grpSp>
        <p:sp>
          <p:nvSpPr>
            <p:cNvPr id="16" name="TotalVariation">
              <a:extLst>
                <a:ext uri="{FF2B5EF4-FFF2-40B4-BE49-F238E27FC236}">
                  <a16:creationId xmlns:a16="http://schemas.microsoft.com/office/drawing/2014/main" id="{BE2B1627-D41F-4506-B5B7-0645FB4753D6}"/>
                </a:ext>
              </a:extLst>
            </p:cNvPr>
            <p:cNvSpPr txBox="1"/>
            <p:nvPr/>
          </p:nvSpPr>
          <p:spPr>
            <a:xfrm>
              <a:off x="5821992" y="1476073"/>
              <a:ext cx="1131207" cy="654583"/>
            </a:xfrm>
            <a:prstGeom prst="rect">
              <a:avLst/>
            </a:prstGeom>
            <a:noFill/>
          </p:spPr>
          <p:txBody>
            <a:bodyPr wrap="none" rtlCol="0">
              <a:spAutoFit/>
            </a:bodyPr>
            <a:lstStyle/>
            <a:p>
              <a:pPr algn="ctr"/>
              <a:r>
                <a:rPr kumimoji="1" lang="en-US" altLang="ja-JP" sz="800" dirty="0"/>
                <a:t>Total</a:t>
              </a:r>
              <a:br>
                <a:rPr kumimoji="1" lang="en-US" altLang="ja-JP" sz="800" dirty="0"/>
              </a:br>
              <a:r>
                <a:rPr lang="en-US" altLang="ja-JP" sz="800" dirty="0"/>
                <a:t>Variation</a:t>
              </a:r>
              <a:endParaRPr kumimoji="1" lang="ja-JP" altLang="en-US" sz="800" dirty="0"/>
            </a:p>
          </p:txBody>
        </p:sp>
        <p:cxnSp>
          <p:nvCxnSpPr>
            <p:cNvPr id="17" name="直線矢印コネクタ 16">
              <a:extLst>
                <a:ext uri="{FF2B5EF4-FFF2-40B4-BE49-F238E27FC236}">
                  <a16:creationId xmlns:a16="http://schemas.microsoft.com/office/drawing/2014/main" id="{64BD814C-3416-46E9-B767-B8AD798525C3}"/>
                </a:ext>
              </a:extLst>
            </p:cNvPr>
            <p:cNvCxnSpPr/>
            <p:nvPr/>
          </p:nvCxnSpPr>
          <p:spPr bwMode="auto">
            <a:xfrm flipV="1">
              <a:off x="4942815" y="4002286"/>
              <a:ext cx="557789" cy="597573"/>
            </a:xfrm>
            <a:prstGeom prst="straightConnector1">
              <a:avLst/>
            </a:prstGeom>
            <a:solidFill>
              <a:schemeClr val="bg1"/>
            </a:solidFill>
            <a:ln w="28575" cap="flat" cmpd="sng" algn="ctr">
              <a:solidFill>
                <a:schemeClr val="tx1"/>
              </a:solidFill>
              <a:prstDash val="solid"/>
              <a:round/>
              <a:headEnd type="none" w="med" len="med"/>
              <a:tailEnd type="arrow"/>
            </a:ln>
            <a:effectLst/>
          </p:spPr>
        </p:cxnSp>
        <p:sp>
          <p:nvSpPr>
            <p:cNvPr id="18" name="Time">
              <a:extLst>
                <a:ext uri="{FF2B5EF4-FFF2-40B4-BE49-F238E27FC236}">
                  <a16:creationId xmlns:a16="http://schemas.microsoft.com/office/drawing/2014/main" id="{F99BFFD0-537F-4E94-A675-BA99CA9B8398}"/>
                </a:ext>
              </a:extLst>
            </p:cNvPr>
            <p:cNvSpPr txBox="1"/>
            <p:nvPr/>
          </p:nvSpPr>
          <p:spPr>
            <a:xfrm rot="18780000">
              <a:off x="4986139" y="4244593"/>
              <a:ext cx="797154" cy="411794"/>
            </a:xfrm>
            <a:prstGeom prst="rect">
              <a:avLst/>
            </a:prstGeom>
            <a:noFill/>
          </p:spPr>
          <p:txBody>
            <a:bodyPr wrap="none" rtlCol="0">
              <a:spAutoFit/>
            </a:bodyPr>
            <a:lstStyle/>
            <a:p>
              <a:pPr algn="ctr"/>
              <a:r>
                <a:rPr kumimoji="1" lang="en-US" altLang="ja-JP" sz="800" dirty="0"/>
                <a:t>Time</a:t>
              </a:r>
              <a:endParaRPr kumimoji="1" lang="ja-JP" altLang="en-US" sz="800" dirty="0"/>
            </a:p>
          </p:txBody>
        </p:sp>
      </p:grpSp>
    </p:spTree>
    <p:extLst>
      <p:ext uri="{BB962C8B-B14F-4D97-AF65-F5344CB8AC3E}">
        <p14:creationId xmlns:p14="http://schemas.microsoft.com/office/powerpoint/2010/main" val="311886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r>
              <a:rPr lang="ja-JP" altLang="en-US" i="0" dirty="0">
                <a:solidFill>
                  <a:srgbClr val="000000"/>
                </a:solidFill>
                <a:effectLst/>
                <a:latin typeface="Segoe UI" panose="020B0502040204020203" pitchFamily="34" charset="0"/>
              </a:rPr>
              <a:t>バリデーションの概念の誕生</a:t>
            </a:r>
            <a:endParaRPr lang="ja-JP" altLang="en-US" dirty="0">
              <a:latin typeface="MS UI Gothic" panose="020B0600070205080204" pitchFamily="50" charset="-128"/>
              <a:cs typeface="ＭＳ Ｐゴシック"/>
            </a:endParaRP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3546740"/>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544513" indent="-457200" eaLnBrk="1"/>
            <a:r>
              <a:rPr kumimoji="1" lang="ja-JP" altLang="en-US" sz="2800" dirty="0"/>
              <a:t>本邦においても、</a:t>
            </a:r>
            <a:r>
              <a:rPr kumimoji="1" lang="en-US" altLang="ja-JP" sz="2800" dirty="0"/>
              <a:t>1995</a:t>
            </a:r>
            <a:r>
              <a:rPr kumimoji="1" lang="ja-JP" altLang="en-US" sz="2800" dirty="0"/>
              <a:t>年に「</a:t>
            </a:r>
            <a:r>
              <a:rPr kumimoji="1" lang="ja-JP" altLang="en-US" sz="2800" dirty="0">
                <a:solidFill>
                  <a:srgbClr val="FF0000"/>
                </a:solidFill>
              </a:rPr>
              <a:t>バリデーション基準について</a:t>
            </a:r>
            <a:r>
              <a:rPr kumimoji="1" lang="ja-JP" altLang="en-US" sz="2800" dirty="0"/>
              <a:t>」（薬発第一五八号、各都道府県知事あて厚生省薬務局長通知）においてバリデーションの概念が初めて発出され、</a:t>
            </a:r>
            <a:r>
              <a:rPr kumimoji="1" lang="en-US" altLang="ja-JP" sz="2800" dirty="0">
                <a:solidFill>
                  <a:schemeClr val="accent1"/>
                </a:solidFill>
              </a:rPr>
              <a:t>2013</a:t>
            </a:r>
            <a:r>
              <a:rPr kumimoji="1" lang="ja-JP" altLang="en-US" sz="2800" dirty="0">
                <a:solidFill>
                  <a:schemeClr val="accent1"/>
                </a:solidFill>
              </a:rPr>
              <a:t>年の</a:t>
            </a:r>
            <a:r>
              <a:rPr kumimoji="1" lang="en-US" altLang="ja-JP" sz="2800" dirty="0">
                <a:solidFill>
                  <a:schemeClr val="accent1"/>
                </a:solidFill>
              </a:rPr>
              <a:t>GMP</a:t>
            </a:r>
            <a:r>
              <a:rPr kumimoji="1" lang="ja-JP" altLang="en-US" sz="2800" dirty="0">
                <a:solidFill>
                  <a:schemeClr val="accent1"/>
                </a:solidFill>
              </a:rPr>
              <a:t>改正時</a:t>
            </a:r>
            <a:r>
              <a:rPr kumimoji="1" lang="ja-JP" altLang="en-US" sz="2800" dirty="0"/>
              <a:t>に「医薬品及び医薬部外品の製造管理及び品質管理の基準に関する省令の取扱いについて」（薬食監麻発</a:t>
            </a:r>
            <a:r>
              <a:rPr kumimoji="1" lang="en-US" altLang="ja-JP" sz="2800" dirty="0"/>
              <a:t>0830</a:t>
            </a:r>
            <a:r>
              <a:rPr kumimoji="1" lang="ja-JP" altLang="en-US" sz="2800" dirty="0"/>
              <a:t>第</a:t>
            </a:r>
            <a:r>
              <a:rPr kumimoji="1" lang="en-US" altLang="ja-JP" sz="2800" dirty="0"/>
              <a:t>1</a:t>
            </a:r>
            <a:r>
              <a:rPr kumimoji="1" lang="ja-JP" altLang="en-US" sz="2800" dirty="0"/>
              <a:t>号、厚生労働省医薬食品局監視指導・麻薬対策課長通知）において”</a:t>
            </a:r>
            <a:r>
              <a:rPr kumimoji="1" lang="ja-JP" altLang="en-US" sz="2800" dirty="0">
                <a:solidFill>
                  <a:srgbClr val="FF0000"/>
                </a:solidFill>
              </a:rPr>
              <a:t>バリデーション基準</a:t>
            </a:r>
            <a:r>
              <a:rPr kumimoji="1" lang="ja-JP" altLang="en-US" sz="2800" dirty="0"/>
              <a:t>”が改定された。</a:t>
            </a:r>
          </a:p>
          <a:p>
            <a:pPr marL="544513" indent="-457200" eaLnBrk="1"/>
            <a:r>
              <a:rPr kumimoji="1" lang="ja-JP" altLang="en-US" sz="2800" dirty="0"/>
              <a:t>さらに今年の</a:t>
            </a:r>
            <a:r>
              <a:rPr kumimoji="1" lang="en-US" altLang="ja-JP" sz="2800" dirty="0"/>
              <a:t>GMP</a:t>
            </a:r>
            <a:r>
              <a:rPr kumimoji="1" lang="ja-JP" altLang="en-US" sz="2800" dirty="0"/>
              <a:t>省令改正に伴って、”バリデーション基準”から”</a:t>
            </a:r>
            <a:r>
              <a:rPr kumimoji="1" lang="ja-JP" altLang="en-US" sz="2800" dirty="0">
                <a:solidFill>
                  <a:srgbClr val="FF0000"/>
                </a:solidFill>
              </a:rPr>
              <a:t>バリデーション指針</a:t>
            </a:r>
            <a:r>
              <a:rPr kumimoji="1" lang="ja-JP" altLang="en-US" sz="2800" dirty="0"/>
              <a:t>”に改正された。</a:t>
            </a:r>
            <a:endParaRPr kumimoji="1" lang="en-US" altLang="ja-JP" sz="2800" dirty="0"/>
          </a:p>
        </p:txBody>
      </p:sp>
    </p:spTree>
    <p:extLst>
      <p:ext uri="{BB962C8B-B14F-4D97-AF65-F5344CB8AC3E}">
        <p14:creationId xmlns:p14="http://schemas.microsoft.com/office/powerpoint/2010/main" val="11829297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8066" name="Picture 4" descr="LOGO"/>
          <p:cNvPicPr>
            <a:picLocks noChangeAspect="1" noChangeArrowheads="1"/>
          </p:cNvPicPr>
          <p:nvPr/>
        </p:nvPicPr>
        <p:blipFill>
          <a:blip r:embed="rId2" cstate="print"/>
          <a:srcRect/>
          <a:stretch>
            <a:fillRect/>
          </a:stretch>
        </p:blipFill>
        <p:spPr bwMode="auto">
          <a:xfrm>
            <a:off x="3222625" y="2187575"/>
            <a:ext cx="5746750" cy="2865438"/>
          </a:xfrm>
          <a:prstGeom prst="rect">
            <a:avLst/>
          </a:prstGeom>
          <a:noFill/>
          <a:ln w="9525">
            <a:noFill/>
            <a:miter lim="800000"/>
            <a:headEnd/>
            <a:tailEnd/>
          </a:ln>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テキスト&#10;&#10;自動的に生成された説明">
            <a:extLst>
              <a:ext uri="{FF2B5EF4-FFF2-40B4-BE49-F238E27FC236}">
                <a16:creationId xmlns:a16="http://schemas.microsoft.com/office/drawing/2014/main" id="{EE05D3A2-8D7E-4F14-920B-B139E038A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677979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E180D4A7-C9FB-4DFB-919C-405C955672EB}">
      <p14:showEvtLst xmlns:p14="http://schemas.microsoft.com/office/powerpoint/2010/main">
        <p14:playEvt time="7" objId="3"/>
        <p14:stopEvt time="35698" objId="3"/>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テキスト&#10;&#10;自動的に生成された説明">
            <a:extLst>
              <a:ext uri="{FF2B5EF4-FFF2-40B4-BE49-F238E27FC236}">
                <a16:creationId xmlns:a16="http://schemas.microsoft.com/office/drawing/2014/main" id="{3E5B103C-4DFA-4875-8245-EE38738F6B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059426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E180D4A7-C9FB-4DFB-919C-405C955672EB}">
      <p14:showEvtLst xmlns:p14="http://schemas.microsoft.com/office/powerpoint/2010/main">
        <p14:playEvt time="8" objId="3"/>
        <p14:stopEvt time="17468" objId="3"/>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3"/>
</p:tagLst>
</file>

<file path=ppt/theme/theme1.xml><?xml version="1.0" encoding="utf-8"?>
<a:theme xmlns:a="http://schemas.openxmlformats.org/drawingml/2006/main" name="eCompliance">
  <a:themeElements>
    <a:clrScheme name="">
      <a:dk1>
        <a:srgbClr val="000000"/>
      </a:dk1>
      <a:lt1>
        <a:srgbClr val="FFFFFF"/>
      </a:lt1>
      <a:dk2>
        <a:srgbClr val="7889FB"/>
      </a:dk2>
      <a:lt2>
        <a:srgbClr val="808080"/>
      </a:lt2>
      <a:accent1>
        <a:srgbClr val="000099"/>
      </a:accent1>
      <a:accent2>
        <a:srgbClr val="7889FB"/>
      </a:accent2>
      <a:accent3>
        <a:srgbClr val="FFFFFF"/>
      </a:accent3>
      <a:accent4>
        <a:srgbClr val="000000"/>
      </a:accent4>
      <a:accent5>
        <a:srgbClr val="AAAACA"/>
      </a:accent5>
      <a:accent6>
        <a:srgbClr val="6C7CE3"/>
      </a:accent6>
      <a:hlink>
        <a:srgbClr val="727272"/>
      </a:hlink>
      <a:folHlink>
        <a:srgbClr val="66FF99"/>
      </a:folHlink>
    </a:clrScheme>
    <a:fontScheme name="eCompliance">
      <a:majorFont>
        <a:latin typeface="Arial"/>
        <a:ea typeface="MS UI Gothic"/>
        <a:cs typeface="Arial"/>
      </a:majorFont>
      <a:minorFont>
        <a:latin typeface="Arial"/>
        <a:ea typeface="MS UI Gothic"/>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ea typeface="MS UI Gothic" pitchFamily="50" charset="-128"/>
            <a:cs typeface="Arial" charset="0"/>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ea typeface="MS UI Gothic" pitchFamily="50" charset="-128"/>
            <a:cs typeface="Arial" charset="0"/>
          </a:defRPr>
        </a:defPPr>
      </a:lstStyle>
    </a:lnDef>
  </a:objectDefaults>
  <a:extraClrSchemeLst>
    <a:extraClrScheme>
      <a:clrScheme name="eComplianc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Complianc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Complianc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Complianc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Complianc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Complianc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Complianc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Complianc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Complianc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Complianc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Complianc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Complianc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eCompliance 13">
        <a:dk1>
          <a:srgbClr val="000000"/>
        </a:dk1>
        <a:lt1>
          <a:srgbClr val="FFFFFF"/>
        </a:lt1>
        <a:dk2>
          <a:srgbClr val="000000"/>
        </a:dk2>
        <a:lt2>
          <a:srgbClr val="808080"/>
        </a:lt2>
        <a:accent1>
          <a:srgbClr val="000099"/>
        </a:accent1>
        <a:accent2>
          <a:srgbClr val="0000FF"/>
        </a:accent2>
        <a:accent3>
          <a:srgbClr val="FFFFFF"/>
        </a:accent3>
        <a:accent4>
          <a:srgbClr val="000000"/>
        </a:accent4>
        <a:accent5>
          <a:srgbClr val="AAAACA"/>
        </a:accent5>
        <a:accent6>
          <a:srgbClr val="0000E7"/>
        </a:accent6>
        <a:hlink>
          <a:srgbClr val="CCCCFF"/>
        </a:hlink>
        <a:folHlink>
          <a:srgbClr val="66FF99"/>
        </a:folHlink>
      </a:clrScheme>
      <a:clrMap bg1="lt1" tx1="dk1" bg2="lt2" tx2="dk2" accent1="accent1" accent2="accent2" accent3="accent3" accent4="accent4" accent5="accent5" accent6="accent6" hlink="hlink" folHlink="folHlink"/>
    </a:extraClrScheme>
    <a:extraClrScheme>
      <a:clrScheme name="eCompliance 14">
        <a:dk1>
          <a:srgbClr val="000000"/>
        </a:dk1>
        <a:lt1>
          <a:srgbClr val="FFFFFF"/>
        </a:lt1>
        <a:dk2>
          <a:srgbClr val="000000"/>
        </a:dk2>
        <a:lt2>
          <a:srgbClr val="808080"/>
        </a:lt2>
        <a:accent1>
          <a:srgbClr val="000099"/>
        </a:accent1>
        <a:accent2>
          <a:srgbClr val="3366FF"/>
        </a:accent2>
        <a:accent3>
          <a:srgbClr val="FFFFFF"/>
        </a:accent3>
        <a:accent4>
          <a:srgbClr val="000000"/>
        </a:accent4>
        <a:accent5>
          <a:srgbClr val="AAAACA"/>
        </a:accent5>
        <a:accent6>
          <a:srgbClr val="2D5CE7"/>
        </a:accent6>
        <a:hlink>
          <a:srgbClr val="CCCCFF"/>
        </a:hlink>
        <a:folHlink>
          <a:srgbClr val="66FF99"/>
        </a:folHlink>
      </a:clrScheme>
      <a:clrMap bg1="lt1" tx1="dk1" bg2="lt2" tx2="dk2" accent1="accent1" accent2="accent2" accent3="accent3" accent4="accent4" accent5="accent5" accent6="accent6" hlink="hlink" folHlink="folHlink"/>
    </a:extraClrScheme>
    <a:extraClrScheme>
      <a:clrScheme name="eCompliance 15">
        <a:dk1>
          <a:srgbClr val="000000"/>
        </a:dk1>
        <a:lt1>
          <a:srgbClr val="FFFFFF"/>
        </a:lt1>
        <a:dk2>
          <a:srgbClr val="000000"/>
        </a:dk2>
        <a:lt2>
          <a:srgbClr val="808080"/>
        </a:lt2>
        <a:accent1>
          <a:srgbClr val="000099"/>
        </a:accent1>
        <a:accent2>
          <a:srgbClr val="9999FF"/>
        </a:accent2>
        <a:accent3>
          <a:srgbClr val="FFFFFF"/>
        </a:accent3>
        <a:accent4>
          <a:srgbClr val="000000"/>
        </a:accent4>
        <a:accent5>
          <a:srgbClr val="AAAACA"/>
        </a:accent5>
        <a:accent6>
          <a:srgbClr val="8A8AE7"/>
        </a:accent6>
        <a:hlink>
          <a:srgbClr val="CCCCFF"/>
        </a:hlink>
        <a:folHlink>
          <a:srgbClr val="66FF99"/>
        </a:folHlink>
      </a:clrScheme>
      <a:clrMap bg1="lt1" tx1="dk1" bg2="lt2" tx2="dk2" accent1="accent1" accent2="accent2" accent3="accent3" accent4="accent4" accent5="accent5" accent6="accent6" hlink="hlink" folHlink="folHlink"/>
    </a:extraClrScheme>
    <a:extraClrScheme>
      <a:clrScheme name="eCompliance 16">
        <a:dk1>
          <a:srgbClr val="000000"/>
        </a:dk1>
        <a:lt1>
          <a:srgbClr val="FFFFFF"/>
        </a:lt1>
        <a:dk2>
          <a:srgbClr val="000000"/>
        </a:dk2>
        <a:lt2>
          <a:srgbClr val="808080"/>
        </a:lt2>
        <a:accent1>
          <a:srgbClr val="CCCCFF"/>
        </a:accent1>
        <a:accent2>
          <a:srgbClr val="000099"/>
        </a:accent2>
        <a:accent3>
          <a:srgbClr val="FFFFFF"/>
        </a:accent3>
        <a:accent4>
          <a:srgbClr val="000000"/>
        </a:accent4>
        <a:accent5>
          <a:srgbClr val="E2E2FF"/>
        </a:accent5>
        <a:accent6>
          <a:srgbClr val="00008A"/>
        </a:accent6>
        <a:hlink>
          <a:srgbClr val="3366FF"/>
        </a:hlink>
        <a:folHlink>
          <a:srgbClr val="66FF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612</Words>
  <Application>Microsoft Office PowerPoint</Application>
  <PresentationFormat>ワイド画面</PresentationFormat>
  <Paragraphs>47</Paragraphs>
  <Slides>19</Slides>
  <Notes>13</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19</vt:i4>
      </vt:variant>
    </vt:vector>
  </HeadingPairs>
  <TitlesOfParts>
    <vt:vector size="25" baseType="lpstr">
      <vt:lpstr>HGP創英角ﾎﾟｯﾌﾟ体</vt:lpstr>
      <vt:lpstr>MS UI Gothic</vt:lpstr>
      <vt:lpstr>Arial</vt:lpstr>
      <vt:lpstr>Segoe UI</vt:lpstr>
      <vt:lpstr>Wingdings</vt:lpstr>
      <vt:lpstr>eCompliance</vt:lpstr>
      <vt:lpstr>第24回 バリデーションの概念の誕生</vt:lpstr>
      <vt:lpstr>バリデーションの概念の誕生</vt:lpstr>
      <vt:lpstr>バリデーションの概念の誕生</vt:lpstr>
      <vt:lpstr>バリデーションの概念の誕生</vt:lpstr>
      <vt:lpstr>バリデーションの概念の誕生</vt:lpstr>
      <vt:lpstr>バリデーションの概念の誕生</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2015-01-27T12:32:59Z</dcterms:created>
  <dcterms:modified xsi:type="dcterms:W3CDTF">2021-12-06T02:43:08Z</dcterms:modified>
</cp:coreProperties>
</file>