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48" r:id="rId2"/>
  </p:sldMasterIdLst>
  <p:notesMasterIdLst>
    <p:notesMasterId r:id="rId30"/>
  </p:notesMasterIdLst>
  <p:handoutMasterIdLst>
    <p:handoutMasterId r:id="rId31"/>
  </p:handoutMasterIdLst>
  <p:sldIdLst>
    <p:sldId id="6628" r:id="rId3"/>
    <p:sldId id="5686" r:id="rId4"/>
    <p:sldId id="7795" r:id="rId5"/>
    <p:sldId id="5696" r:id="rId6"/>
    <p:sldId id="7794" r:id="rId7"/>
    <p:sldId id="7789" r:id="rId8"/>
    <p:sldId id="7790" r:id="rId9"/>
    <p:sldId id="7791" r:id="rId10"/>
    <p:sldId id="7792" r:id="rId11"/>
    <p:sldId id="7793" r:id="rId12"/>
    <p:sldId id="5693" r:id="rId13"/>
    <p:sldId id="5617" r:id="rId14"/>
    <p:sldId id="5618" r:id="rId15"/>
    <p:sldId id="5619" r:id="rId16"/>
    <p:sldId id="5620" r:id="rId17"/>
    <p:sldId id="7787" r:id="rId18"/>
    <p:sldId id="5621" r:id="rId19"/>
    <p:sldId id="5687" r:id="rId20"/>
    <p:sldId id="5690" r:id="rId21"/>
    <p:sldId id="7786" r:id="rId22"/>
    <p:sldId id="7799" r:id="rId23"/>
    <p:sldId id="7798" r:id="rId24"/>
    <p:sldId id="7800" r:id="rId25"/>
    <p:sldId id="7796" r:id="rId26"/>
    <p:sldId id="7797" r:id="rId27"/>
    <p:sldId id="7801" r:id="rId28"/>
    <p:sldId id="7802" r:id="rId29"/>
  </p:sldIdLst>
  <p:sldSz cx="12192000" cy="6858000"/>
  <p:notesSz cx="6865938" cy="9994900"/>
  <p:defaultTextStyle>
    <a:defPPr>
      <a:defRPr lang="en-US"/>
    </a:defPPr>
    <a:lvl1pPr algn="l" rtl="0" fontAlgn="base">
      <a:spcBef>
        <a:spcPct val="50000"/>
      </a:spcBef>
      <a:spcAft>
        <a:spcPct val="0"/>
      </a:spcAft>
      <a:defRPr sz="1200" kern="1200">
        <a:solidFill>
          <a:schemeClr val="tx1"/>
        </a:solidFill>
        <a:latin typeface="Arial" charset="0"/>
        <a:ea typeface="MS UI Gothic" pitchFamily="50" charset="-128"/>
        <a:cs typeface="+mn-cs"/>
      </a:defRPr>
    </a:lvl1pPr>
    <a:lvl2pPr marL="457200" algn="l" rtl="0" fontAlgn="base">
      <a:spcBef>
        <a:spcPct val="50000"/>
      </a:spcBef>
      <a:spcAft>
        <a:spcPct val="0"/>
      </a:spcAft>
      <a:defRPr sz="1200" kern="1200">
        <a:solidFill>
          <a:schemeClr val="tx1"/>
        </a:solidFill>
        <a:latin typeface="Arial" charset="0"/>
        <a:ea typeface="MS UI Gothic" pitchFamily="50" charset="-128"/>
        <a:cs typeface="+mn-cs"/>
      </a:defRPr>
    </a:lvl2pPr>
    <a:lvl3pPr marL="914400" algn="l" rtl="0" fontAlgn="base">
      <a:spcBef>
        <a:spcPct val="50000"/>
      </a:spcBef>
      <a:spcAft>
        <a:spcPct val="0"/>
      </a:spcAft>
      <a:defRPr sz="1200" kern="1200">
        <a:solidFill>
          <a:schemeClr val="tx1"/>
        </a:solidFill>
        <a:latin typeface="Arial" charset="0"/>
        <a:ea typeface="MS UI Gothic" pitchFamily="50" charset="-128"/>
        <a:cs typeface="+mn-cs"/>
      </a:defRPr>
    </a:lvl3pPr>
    <a:lvl4pPr marL="1371600" algn="l" rtl="0" fontAlgn="base">
      <a:spcBef>
        <a:spcPct val="50000"/>
      </a:spcBef>
      <a:spcAft>
        <a:spcPct val="0"/>
      </a:spcAft>
      <a:defRPr sz="1200" kern="1200">
        <a:solidFill>
          <a:schemeClr val="tx1"/>
        </a:solidFill>
        <a:latin typeface="Arial" charset="0"/>
        <a:ea typeface="MS UI Gothic" pitchFamily="50" charset="-128"/>
        <a:cs typeface="+mn-cs"/>
      </a:defRPr>
    </a:lvl4pPr>
    <a:lvl5pPr marL="1828800" algn="l" rtl="0" fontAlgn="base">
      <a:spcBef>
        <a:spcPct val="50000"/>
      </a:spcBef>
      <a:spcAft>
        <a:spcPct val="0"/>
      </a:spcAft>
      <a:defRPr sz="1200" kern="1200">
        <a:solidFill>
          <a:schemeClr val="tx1"/>
        </a:solidFill>
        <a:latin typeface="Arial" charset="0"/>
        <a:ea typeface="MS UI Gothic" pitchFamily="50" charset="-128"/>
        <a:cs typeface="+mn-cs"/>
      </a:defRPr>
    </a:lvl5pPr>
    <a:lvl6pPr marL="2286000" algn="l" defTabSz="914400" rtl="0" eaLnBrk="1" latinLnBrk="0" hangingPunct="1">
      <a:defRPr sz="1200" kern="1200">
        <a:solidFill>
          <a:schemeClr val="tx1"/>
        </a:solidFill>
        <a:latin typeface="Arial" charset="0"/>
        <a:ea typeface="MS UI Gothic" pitchFamily="50" charset="-128"/>
        <a:cs typeface="+mn-cs"/>
      </a:defRPr>
    </a:lvl6pPr>
    <a:lvl7pPr marL="2743200" algn="l" defTabSz="914400" rtl="0" eaLnBrk="1" latinLnBrk="0" hangingPunct="1">
      <a:defRPr sz="1200" kern="1200">
        <a:solidFill>
          <a:schemeClr val="tx1"/>
        </a:solidFill>
        <a:latin typeface="Arial" charset="0"/>
        <a:ea typeface="MS UI Gothic" pitchFamily="50" charset="-128"/>
        <a:cs typeface="+mn-cs"/>
      </a:defRPr>
    </a:lvl7pPr>
    <a:lvl8pPr marL="3200400" algn="l" defTabSz="914400" rtl="0" eaLnBrk="1" latinLnBrk="0" hangingPunct="1">
      <a:defRPr sz="1200" kern="1200">
        <a:solidFill>
          <a:schemeClr val="tx1"/>
        </a:solidFill>
        <a:latin typeface="Arial" charset="0"/>
        <a:ea typeface="MS UI Gothic" pitchFamily="50" charset="-128"/>
        <a:cs typeface="+mn-cs"/>
      </a:defRPr>
    </a:lvl8pPr>
    <a:lvl9pPr marL="3657600" algn="l" defTabSz="914400" rtl="0" eaLnBrk="1" latinLnBrk="0" hangingPunct="1">
      <a:defRPr sz="1200" kern="1200">
        <a:solidFill>
          <a:schemeClr val="tx1"/>
        </a:solidFill>
        <a:latin typeface="Arial" charset="0"/>
        <a:ea typeface="MS UI Gothic" pitchFamily="50" charset="-128"/>
        <a:cs typeface="+mn-cs"/>
      </a:defRPr>
    </a:lvl9pPr>
  </p:defaultTextStyle>
  <p:extLst>
    <p:ext uri="{EFAFB233-063F-42B5-8137-9DF3F51BA10A}">
      <p15:sldGuideLst xmlns:p15="http://schemas.microsoft.com/office/powerpoint/2012/main">
        <p15:guide id="1" pos="370" userDrawn="1">
          <p15:clr>
            <a:srgbClr val="A4A3A4"/>
          </p15:clr>
        </p15:guide>
        <p15:guide id="2" orient="horz" pos="663" userDrawn="1">
          <p15:clr>
            <a:srgbClr val="A4A3A4"/>
          </p15:clr>
        </p15:guide>
        <p15:guide id="3" pos="3840" userDrawn="1">
          <p15:clr>
            <a:srgbClr val="A4A3A4"/>
          </p15:clr>
        </p15:guide>
        <p15:guide id="4" orient="horz" pos="2160" userDrawn="1">
          <p15:clr>
            <a:srgbClr val="A4A3A4"/>
          </p15:clr>
        </p15:guide>
      </p15:sldGuideLst>
    </p:ext>
    <p:ext uri="{2D200454-40CA-4A62-9FC3-DE9A4176ACB9}">
      <p15:notesGuideLst xmlns:p15="http://schemas.microsoft.com/office/powerpoint/2012/main">
        <p15:guide id="1" orient="horz" pos="3148"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10C1DE"/>
    <a:srgbClr val="61D6FF"/>
    <a:srgbClr val="E5FFFF"/>
    <a:srgbClr val="CCFFFF"/>
    <a:srgbClr val="3FCEFB"/>
    <a:srgbClr val="16CFEE"/>
    <a:srgbClr val="00CCFF"/>
    <a:srgbClr val="33CC33"/>
    <a:srgbClr val="2DD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1" autoAdjust="0"/>
    <p:restoredTop sz="94038" autoAdjust="0"/>
  </p:normalViewPr>
  <p:slideViewPr>
    <p:cSldViewPr snapToGrid="0" showGuides="1">
      <p:cViewPr varScale="1">
        <p:scale>
          <a:sx n="35" d="100"/>
          <a:sy n="35" d="100"/>
        </p:scale>
        <p:origin x="39" y="1686"/>
      </p:cViewPr>
      <p:guideLst>
        <p:guide pos="370"/>
        <p:guide orient="horz" pos="663"/>
        <p:guide pos="3840"/>
        <p:guide orient="horz" pos="2160"/>
      </p:guideLst>
    </p:cSldViewPr>
  </p:slideViewPr>
  <p:outlineViewPr>
    <p:cViewPr>
      <p:scale>
        <a:sx n="33" d="100"/>
        <a:sy n="33" d="100"/>
      </p:scale>
      <p:origin x="0" y="15510"/>
    </p:cViewPr>
  </p:outlineViewPr>
  <p:notesTextViewPr>
    <p:cViewPr>
      <p:scale>
        <a:sx n="3" d="2"/>
        <a:sy n="3" d="2"/>
      </p:scale>
      <p:origin x="0" y="0"/>
    </p:cViewPr>
  </p:notesTextViewPr>
  <p:sorterViewPr>
    <p:cViewPr varScale="1">
      <p:scale>
        <a:sx n="1" d="1"/>
        <a:sy n="1" d="1"/>
      </p:scale>
      <p:origin x="0" y="-8991"/>
    </p:cViewPr>
  </p:sorterViewPr>
  <p:notesViewPr>
    <p:cSldViewPr snapToGrid="0" showGuides="1">
      <p:cViewPr varScale="1">
        <p:scale>
          <a:sx n="81" d="100"/>
          <a:sy n="81" d="100"/>
        </p:scale>
        <p:origin x="-2328" y="-10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099" name="Rectangle 3"/>
          <p:cNvSpPr>
            <a:spLocks noGrp="1" noChangeArrowheads="1"/>
          </p:cNvSpPr>
          <p:nvPr>
            <p:ph type="dt" sz="quarter" idx="1"/>
          </p:nvPr>
        </p:nvSpPr>
        <p:spPr bwMode="auto">
          <a:xfrm>
            <a:off x="3890107" y="1"/>
            <a:ext cx="2974214" cy="498379"/>
          </a:xfrm>
          <a:prstGeom prst="rect">
            <a:avLst/>
          </a:prstGeom>
          <a:noFill/>
          <a:ln w="9525">
            <a:noFill/>
            <a:miter lim="800000"/>
            <a:headEnd/>
            <a:tailEnd/>
          </a:ln>
          <a:effectLst/>
        </p:spPr>
        <p:txBody>
          <a:bodyPr vert="horz" wrap="square" lIns="91599" tIns="45798" rIns="91599" bIns="45798" numCol="1" anchor="t"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
        <p:nvSpPr>
          <p:cNvPr id="4100" name="Rectangle 4"/>
          <p:cNvSpPr>
            <a:spLocks noGrp="1" noChangeArrowheads="1"/>
          </p:cNvSpPr>
          <p:nvPr>
            <p:ph type="ftr" sz="quarter" idx="2"/>
          </p:nvPr>
        </p:nvSpPr>
        <p:spPr bwMode="auto">
          <a:xfrm>
            <a:off x="4"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defTabSz="910587" eaLnBrk="0" hangingPunct="0">
              <a:spcBef>
                <a:spcPct val="0"/>
              </a:spcBef>
              <a:defRPr>
                <a:latin typeface="Arial" charset="0"/>
                <a:cs typeface="Arial" charset="0"/>
              </a:defRPr>
            </a:lvl1pPr>
          </a:lstStyle>
          <a:p>
            <a:pPr>
              <a:defRPr/>
            </a:pPr>
            <a:endParaRPr lang="en-US" altLang="ja-JP"/>
          </a:p>
        </p:txBody>
      </p:sp>
      <p:sp>
        <p:nvSpPr>
          <p:cNvPr id="4101" name="Rectangle 5"/>
          <p:cNvSpPr>
            <a:spLocks noGrp="1" noChangeArrowheads="1"/>
          </p:cNvSpPr>
          <p:nvPr>
            <p:ph type="sldNum" sz="quarter" idx="3"/>
          </p:nvPr>
        </p:nvSpPr>
        <p:spPr bwMode="auto">
          <a:xfrm>
            <a:off x="3890107" y="9494913"/>
            <a:ext cx="2974214" cy="498379"/>
          </a:xfrm>
          <a:prstGeom prst="rect">
            <a:avLst/>
          </a:prstGeom>
          <a:noFill/>
          <a:ln w="9525">
            <a:noFill/>
            <a:miter lim="800000"/>
            <a:headEnd/>
            <a:tailEnd/>
          </a:ln>
          <a:effectLst/>
        </p:spPr>
        <p:txBody>
          <a:bodyPr vert="horz" wrap="square" lIns="91599" tIns="45798" rIns="91599" bIns="45798" numCol="1" anchor="b" anchorCtr="0" compatLnSpc="1">
            <a:prstTxWarp prst="textNoShape">
              <a:avLst/>
            </a:prstTxWarp>
          </a:bodyPr>
          <a:lstStyle>
            <a:lvl1pPr algn="r" defTabSz="910587" eaLnBrk="0" hangingPunct="0">
              <a:spcBef>
                <a:spcPct val="0"/>
              </a:spcBef>
              <a:defRPr>
                <a:latin typeface="Arial" charset="0"/>
                <a:cs typeface="Arial" charset="0"/>
              </a:defRPr>
            </a:lvl1pPr>
          </a:lstStyle>
          <a:p>
            <a:pPr>
              <a:defRPr/>
            </a:pPr>
            <a:endParaRPr lang="en-US" altLang="ja-JP"/>
          </a:p>
        </p:txBody>
      </p:sp>
    </p:spTree>
    <p:extLst>
      <p:ext uri="{BB962C8B-B14F-4D97-AF65-F5344CB8AC3E}">
        <p14:creationId xmlns:p14="http://schemas.microsoft.com/office/powerpoint/2010/main" val="2960607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5" name="Rectangle 3"/>
          <p:cNvSpPr>
            <a:spLocks noGrp="1" noChangeArrowheads="1"/>
          </p:cNvSpPr>
          <p:nvPr>
            <p:ph type="dt" idx="1"/>
          </p:nvPr>
        </p:nvSpPr>
        <p:spPr bwMode="auto">
          <a:xfrm>
            <a:off x="3890107" y="1"/>
            <a:ext cx="2974214" cy="498379"/>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endParaRPr lang="en-US" altLang="ja-JP"/>
          </a:p>
        </p:txBody>
      </p:sp>
      <p:sp>
        <p:nvSpPr>
          <p:cNvPr id="89092" name="Rectangle 4"/>
          <p:cNvSpPr>
            <a:spLocks noGrp="1" noRot="1" noChangeAspect="1" noChangeArrowheads="1" noTextEdit="1"/>
          </p:cNvSpPr>
          <p:nvPr>
            <p:ph type="sldImg" idx="2"/>
          </p:nvPr>
        </p:nvSpPr>
        <p:spPr bwMode="auto">
          <a:xfrm>
            <a:off x="-339725" y="752475"/>
            <a:ext cx="7562850" cy="425450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686110" y="5157416"/>
            <a:ext cx="5493721" cy="4086703"/>
          </a:xfrm>
          <a:prstGeom prst="rect">
            <a:avLst/>
          </a:prstGeom>
          <a:noFill/>
          <a:ln w="9525">
            <a:noFill/>
            <a:miter lim="800000"/>
            <a:headEnd/>
            <a:tailEnd/>
          </a:ln>
          <a:effectLst/>
        </p:spPr>
        <p:txBody>
          <a:bodyPr vert="horz" wrap="square" lIns="94756" tIns="47376" rIns="94756" bIns="47376" numCol="1" anchor="t" anchorCtr="0" compatLnSpc="1">
            <a:prstTxWarp prst="textNoShape">
              <a:avLst/>
            </a:prstTxWarp>
          </a:bodyPr>
          <a:lstStyle/>
          <a:p>
            <a:pPr lvl="0"/>
            <a:r>
              <a:rPr lang="en-US" altLang="ja-JP" noProof="0" dirty="0"/>
              <a:t>Click to edit Master text styles</a:t>
            </a:r>
          </a:p>
          <a:p>
            <a:pPr lvl="1"/>
            <a:r>
              <a:rPr lang="en-US" altLang="ja-JP" noProof="0" dirty="0"/>
              <a:t>Second level</a:t>
            </a:r>
          </a:p>
          <a:p>
            <a:pPr lvl="2"/>
            <a:r>
              <a:rPr lang="en-US" altLang="ja-JP" noProof="0" dirty="0"/>
              <a:t>Third level</a:t>
            </a:r>
          </a:p>
          <a:p>
            <a:pPr lvl="3"/>
            <a:r>
              <a:rPr lang="en-US" altLang="ja-JP" noProof="0" dirty="0"/>
              <a:t>Fourth level</a:t>
            </a:r>
          </a:p>
          <a:p>
            <a:pPr lvl="4"/>
            <a:r>
              <a:rPr lang="en-US" altLang="ja-JP" noProof="0" dirty="0"/>
              <a:t>Fifth level</a:t>
            </a:r>
          </a:p>
        </p:txBody>
      </p:sp>
      <p:sp>
        <p:nvSpPr>
          <p:cNvPr id="3078" name="Rectangle 6"/>
          <p:cNvSpPr>
            <a:spLocks noGrp="1" noChangeArrowheads="1"/>
          </p:cNvSpPr>
          <p:nvPr>
            <p:ph type="ftr" sz="quarter" idx="4"/>
          </p:nvPr>
        </p:nvSpPr>
        <p:spPr bwMode="auto">
          <a:xfrm>
            <a:off x="4"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defTabSz="939597" eaLnBrk="0" hangingPunct="0">
              <a:spcBef>
                <a:spcPct val="0"/>
              </a:spcBef>
              <a:defRPr>
                <a:latin typeface="Arial" charset="0"/>
                <a:cs typeface="Arial"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90107" y="9494913"/>
            <a:ext cx="2974214" cy="498379"/>
          </a:xfrm>
          <a:prstGeom prst="rect">
            <a:avLst/>
          </a:prstGeom>
          <a:noFill/>
          <a:ln w="9525">
            <a:noFill/>
            <a:miter lim="800000"/>
            <a:headEnd/>
            <a:tailEnd/>
          </a:ln>
          <a:effectLst/>
        </p:spPr>
        <p:txBody>
          <a:bodyPr vert="horz" wrap="square" lIns="94756" tIns="47376" rIns="94756" bIns="47376" numCol="1" anchor="b" anchorCtr="0" compatLnSpc="1">
            <a:prstTxWarp prst="textNoShape">
              <a:avLst/>
            </a:prstTxWarp>
          </a:bodyPr>
          <a:lstStyle>
            <a:lvl1pPr algn="r" defTabSz="939597" eaLnBrk="0" hangingPunct="0">
              <a:spcBef>
                <a:spcPct val="0"/>
              </a:spcBef>
              <a:defRPr>
                <a:latin typeface="Arial" charset="0"/>
                <a:cs typeface="Arial" charset="0"/>
              </a:defRPr>
            </a:lvl1pPr>
          </a:lstStyle>
          <a:p>
            <a:pPr>
              <a:defRPr/>
            </a:pPr>
            <a:fld id="{E8E6AFD5-E479-4E48-8F6B-96FCA5AE0691}" type="slidenum">
              <a:rPr lang="ja-JP" altLang="en-US"/>
              <a:pPr>
                <a:defRPr/>
              </a:pPr>
              <a:t>‹#›</a:t>
            </a:fld>
            <a:endParaRPr lang="en-US" altLang="ja-JP"/>
          </a:p>
        </p:txBody>
      </p:sp>
    </p:spTree>
    <p:extLst>
      <p:ext uri="{BB962C8B-B14F-4D97-AF65-F5344CB8AC3E}">
        <p14:creationId xmlns:p14="http://schemas.microsoft.com/office/powerpoint/2010/main" val="869380548"/>
      </p:ext>
    </p:extLst>
  </p:cSld>
  <p:clrMap bg1="lt1" tx1="dk1" bg2="lt2" tx2="dk2" accent1="accent1" accent2="accent2" accent3="accent3" accent4="accent4" accent5="accent5" accent6="accent6" hlink="hlink" folHlink="folHlink"/>
  <p:notesStyle>
    <a:lvl1pPr marL="107950" indent="-107950" algn="l" rtl="0" eaLnBrk="0" fontAlgn="base" hangingPunct="0">
      <a:spcBef>
        <a:spcPct val="3000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1pPr>
    <a:lvl2pPr marL="338138" indent="-115888"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2pPr>
    <a:lvl3pPr marL="558800" indent="-106363"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3pPr>
    <a:lvl4pPr marL="787400" indent="-114300" algn="l" rtl="0" eaLnBrk="0" fontAlgn="base" hangingPunct="0">
      <a:spcBef>
        <a:spcPct val="0"/>
      </a:spcBef>
      <a:spcAft>
        <a:spcPct val="0"/>
      </a:spcAft>
      <a:buClr>
        <a:srgbClr val="18827D"/>
      </a:buClr>
      <a:buChar char="–"/>
      <a:defRPr sz="1200" kern="1200">
        <a:solidFill>
          <a:schemeClr val="tx1"/>
        </a:solidFill>
        <a:latin typeface="Arial" charset="0"/>
        <a:ea typeface="MS UI Gothic" pitchFamily="50" charset="-128"/>
        <a:cs typeface="Arial" charset="0"/>
      </a:defRPr>
    </a:lvl4pPr>
    <a:lvl5pPr marL="1023938" indent="-122238" algn="l" rtl="0" eaLnBrk="0" fontAlgn="base" hangingPunct="0">
      <a:spcBef>
        <a:spcPct val="0"/>
      </a:spcBef>
      <a:spcAft>
        <a:spcPct val="0"/>
      </a:spcAft>
      <a:buClr>
        <a:srgbClr val="18827D"/>
      </a:buClr>
      <a:buFont typeface="Wingdings" pitchFamily="2" charset="2"/>
      <a:buChar char="§"/>
      <a:defRPr sz="1200" kern="1200">
        <a:solidFill>
          <a:schemeClr val="tx1"/>
        </a:solidFill>
        <a:latin typeface="Arial" charset="0"/>
        <a:ea typeface="MS UI Gothic" pitchFamily="50" charset="-128"/>
        <a:cs typeface="Arial"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B6D545A-BB3B-4833-905A-0BAE4D3CCF39}" type="slidenum">
              <a:rPr lang="ja-JP" altLang="en-US" smtClean="0"/>
              <a:pPr/>
              <a:t>1</a:t>
            </a:fld>
            <a:endParaRPr lang="en-US" altLang="ja-JP"/>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a:lnSpc>
                <a:spcPct val="80000"/>
              </a:lnSpc>
              <a:buFont typeface="Wingdings" pitchFamily="2" charset="2"/>
              <a:buNone/>
            </a:pPr>
            <a:endParaRPr lang="ja-JP" altLang="en-US" dirty="0"/>
          </a:p>
        </p:txBody>
      </p:sp>
    </p:spTree>
    <p:extLst>
      <p:ext uri="{BB962C8B-B14F-4D97-AF65-F5344CB8AC3E}">
        <p14:creationId xmlns:p14="http://schemas.microsoft.com/office/powerpoint/2010/main" val="389809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21</a:t>
            </a:fld>
            <a:endParaRPr kumimoji="1" lang="ja-JP" altLang="en-US"/>
          </a:p>
        </p:txBody>
      </p:sp>
    </p:spTree>
    <p:extLst>
      <p:ext uri="{BB962C8B-B14F-4D97-AF65-F5344CB8AC3E}">
        <p14:creationId xmlns:p14="http://schemas.microsoft.com/office/powerpoint/2010/main" val="338800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22</a:t>
            </a:fld>
            <a:endParaRPr kumimoji="1" lang="ja-JP" altLang="en-US"/>
          </a:p>
        </p:txBody>
      </p:sp>
    </p:spTree>
    <p:extLst>
      <p:ext uri="{BB962C8B-B14F-4D97-AF65-F5344CB8AC3E}">
        <p14:creationId xmlns:p14="http://schemas.microsoft.com/office/powerpoint/2010/main" val="129962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23</a:t>
            </a:fld>
            <a:endParaRPr kumimoji="1" lang="ja-JP" altLang="en-US"/>
          </a:p>
        </p:txBody>
      </p:sp>
    </p:spTree>
    <p:extLst>
      <p:ext uri="{BB962C8B-B14F-4D97-AF65-F5344CB8AC3E}">
        <p14:creationId xmlns:p14="http://schemas.microsoft.com/office/powerpoint/2010/main" val="75754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24</a:t>
            </a:fld>
            <a:endParaRPr kumimoji="1" lang="ja-JP" altLang="en-US"/>
          </a:p>
        </p:txBody>
      </p:sp>
    </p:spTree>
    <p:extLst>
      <p:ext uri="{BB962C8B-B14F-4D97-AF65-F5344CB8AC3E}">
        <p14:creationId xmlns:p14="http://schemas.microsoft.com/office/powerpoint/2010/main" val="186531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25</a:t>
            </a:fld>
            <a:endParaRPr kumimoji="1" lang="ja-JP" altLang="en-US"/>
          </a:p>
        </p:txBody>
      </p:sp>
    </p:spTree>
    <p:extLst>
      <p:ext uri="{BB962C8B-B14F-4D97-AF65-F5344CB8AC3E}">
        <p14:creationId xmlns:p14="http://schemas.microsoft.com/office/powerpoint/2010/main" val="270858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26</a:t>
            </a:fld>
            <a:endParaRPr kumimoji="1" lang="ja-JP" altLang="en-US"/>
          </a:p>
        </p:txBody>
      </p:sp>
    </p:spTree>
    <p:extLst>
      <p:ext uri="{BB962C8B-B14F-4D97-AF65-F5344CB8AC3E}">
        <p14:creationId xmlns:p14="http://schemas.microsoft.com/office/powerpoint/2010/main" val="1306579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FBF2C41-3E56-4787-AE1A-CA2B212EF861}" type="slidenum">
              <a:rPr kumimoji="1" lang="ja-JP" altLang="en-US" smtClean="0"/>
              <a:t>27</a:t>
            </a:fld>
            <a:endParaRPr kumimoji="1" lang="ja-JP" altLang="en-US"/>
          </a:p>
        </p:txBody>
      </p:sp>
    </p:spTree>
    <p:extLst>
      <p:ext uri="{BB962C8B-B14F-4D97-AF65-F5344CB8AC3E}">
        <p14:creationId xmlns:p14="http://schemas.microsoft.com/office/powerpoint/2010/main" val="2640022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E58E76-233C-4CBE-81A9-096EB0EE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132"/>
            <a:ext cx="12208933" cy="6211363"/>
          </a:xfrm>
          <a:prstGeom prst="rect">
            <a:avLst/>
          </a:prstGeom>
        </p:spPr>
      </p:pic>
      <p:sp>
        <p:nvSpPr>
          <p:cNvPr id="5" name="Line 1055"/>
          <p:cNvSpPr>
            <a:spLocks noChangeShapeType="1"/>
          </p:cNvSpPr>
          <p:nvPr userDrawn="1"/>
        </p:nvSpPr>
        <p:spPr bwMode="auto">
          <a:xfrm flipV="1">
            <a:off x="0" y="0"/>
            <a:ext cx="12208933" cy="0"/>
          </a:xfrm>
          <a:prstGeom prst="line">
            <a:avLst/>
          </a:prstGeom>
          <a:noFill/>
          <a:ln w="57150">
            <a:solidFill>
              <a:srgbClr val="0000FF"/>
            </a:solidFill>
            <a:round/>
            <a:headEnd/>
            <a:tailEnd/>
          </a:ln>
        </p:spPr>
        <p:txBody>
          <a:bodyPr/>
          <a:lstStyle/>
          <a:p>
            <a:pPr>
              <a:defRPr/>
            </a:pPr>
            <a:endParaRPr lang="ja-JP" altLang="en-US" sz="1200"/>
          </a:p>
        </p:txBody>
      </p:sp>
      <p:sp>
        <p:nvSpPr>
          <p:cNvPr id="6" name="Text Box 1034"/>
          <p:cNvSpPr txBox="1">
            <a:spLocks noChangeArrowheads="1"/>
          </p:cNvSpPr>
          <p:nvPr/>
        </p:nvSpPr>
        <p:spPr bwMode="auto">
          <a:xfrm>
            <a:off x="9408584" y="6473826"/>
            <a:ext cx="2658533" cy="244475"/>
          </a:xfrm>
          <a:prstGeom prst="rect">
            <a:avLst/>
          </a:prstGeom>
          <a:noFill/>
          <a:ln w="9525">
            <a:noFill/>
            <a:miter lim="800000"/>
            <a:headEnd/>
            <a:tailEnd/>
          </a:ln>
          <a:effectLst/>
        </p:spPr>
        <p:txBody>
          <a:bodyPr>
            <a:spAutoFit/>
          </a:bodyPr>
          <a:lstStyle/>
          <a:p>
            <a:pPr algn="r">
              <a:spcBef>
                <a:spcPct val="0"/>
              </a:spcBef>
              <a:defRPr/>
            </a:pPr>
            <a:r>
              <a:rPr lang="en-GB" sz="1000" dirty="0">
                <a:solidFill>
                  <a:srgbClr val="663300"/>
                </a:solidFill>
              </a:rPr>
              <a:t>© Copyright </a:t>
            </a:r>
            <a:r>
              <a:rPr lang="en-GB" altLang="ja-JP" sz="1000" i="1" dirty="0" err="1">
                <a:solidFill>
                  <a:srgbClr val="663300"/>
                </a:solidFill>
              </a:rPr>
              <a:t>eCompliance</a:t>
            </a:r>
            <a:r>
              <a:rPr lang="ja-JP" altLang="en-GB" sz="1000" dirty="0">
                <a:solidFill>
                  <a:srgbClr val="663300"/>
                </a:solidFill>
              </a:rPr>
              <a:t> </a:t>
            </a:r>
            <a:r>
              <a:rPr lang="en-GB" sz="1000" dirty="0">
                <a:solidFill>
                  <a:srgbClr val="663300"/>
                </a:solidFill>
              </a:rPr>
              <a:t>20</a:t>
            </a:r>
            <a:r>
              <a:rPr lang="en-US" altLang="ja-JP" sz="1000" dirty="0">
                <a:solidFill>
                  <a:srgbClr val="663300"/>
                </a:solidFill>
              </a:rPr>
              <a:t>21</a:t>
            </a:r>
            <a:endParaRPr lang="en-GB" altLang="ja-JP" sz="1000" dirty="0">
              <a:solidFill>
                <a:srgbClr val="663300"/>
              </a:solidFill>
            </a:endParaRPr>
          </a:p>
        </p:txBody>
      </p:sp>
      <p:sp>
        <p:nvSpPr>
          <p:cNvPr id="7" name="Rectangle 1043"/>
          <p:cNvSpPr>
            <a:spLocks noChangeArrowheads="1"/>
          </p:cNvSpPr>
          <p:nvPr/>
        </p:nvSpPr>
        <p:spPr bwMode="auto">
          <a:xfrm>
            <a:off x="601133" y="1109663"/>
            <a:ext cx="11557000" cy="42862"/>
          </a:xfrm>
          <a:prstGeom prst="rect">
            <a:avLst/>
          </a:prstGeom>
          <a:solidFill>
            <a:srgbClr val="990000"/>
          </a:solidFill>
          <a:ln w="9525">
            <a:noFill/>
            <a:miter lim="800000"/>
            <a:headEnd/>
            <a:tailEnd/>
          </a:ln>
          <a:effectLst>
            <a:outerShdw dist="35921" dir="2700000" algn="ctr" rotWithShape="0">
              <a:schemeClr val="bg2"/>
            </a:outerShdw>
          </a:effectLst>
        </p:spPr>
        <p:txBody>
          <a:bodyPr wrap="none" anchor="ctr"/>
          <a:lstStyle/>
          <a:p>
            <a:pPr>
              <a:defRPr/>
            </a:pPr>
            <a:endParaRPr lang="ja-JP" altLang="en-US" sz="1200"/>
          </a:p>
        </p:txBody>
      </p:sp>
      <p:sp>
        <p:nvSpPr>
          <p:cNvPr id="8" name="Line 1044"/>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3156" name="Rectangle 1028"/>
          <p:cNvSpPr>
            <a:spLocks noGrp="1" noChangeArrowheads="1"/>
          </p:cNvSpPr>
          <p:nvPr>
            <p:ph type="ctrTitle"/>
          </p:nvPr>
        </p:nvSpPr>
        <p:spPr>
          <a:xfrm>
            <a:off x="1117600" y="2667000"/>
            <a:ext cx="7112000" cy="914400"/>
          </a:xfrm>
        </p:spPr>
        <p:txBody>
          <a:bodyPr anchor="t"/>
          <a:lstStyle>
            <a:lvl1pPr>
              <a:defRPr sz="3200" b="1">
                <a:solidFill>
                  <a:schemeClr val="tx1"/>
                </a:solidFill>
              </a:defRPr>
            </a:lvl1pPr>
          </a:lstStyle>
          <a:p>
            <a:r>
              <a:rPr lang="en-GB" dirty="0" err="1"/>
              <a:t>マスタ</a:t>
            </a:r>
            <a:r>
              <a:rPr lang="en-GB" dirty="0"/>
              <a:t> </a:t>
            </a:r>
            <a:r>
              <a:rPr lang="en-GB" dirty="0" err="1"/>
              <a:t>タイトルの書式設定</a:t>
            </a:r>
            <a:endParaRPr lang="en-GB" dirty="0"/>
          </a:p>
        </p:txBody>
      </p:sp>
      <p:sp>
        <p:nvSpPr>
          <p:cNvPr id="1073157" name="Rectangle 1029"/>
          <p:cNvSpPr>
            <a:spLocks noGrp="1" noChangeArrowheads="1"/>
          </p:cNvSpPr>
          <p:nvPr>
            <p:ph type="subTitle" idx="1"/>
          </p:nvPr>
        </p:nvSpPr>
        <p:spPr>
          <a:xfrm>
            <a:off x="6043084" y="5375275"/>
            <a:ext cx="5892800" cy="838200"/>
          </a:xfrm>
        </p:spPr>
        <p:txBody>
          <a:bodyPr/>
          <a:lstStyle>
            <a:lvl1pPr marL="0" indent="0">
              <a:buFont typeface="Wingdings" pitchFamily="2" charset="2"/>
              <a:buNone/>
              <a:defRPr sz="2000" b="1"/>
            </a:lvl1pPr>
          </a:lstStyle>
          <a:p>
            <a:r>
              <a:rPr lang="en-GB"/>
              <a:t>マスタ サブタイトルの書式設定</a:t>
            </a:r>
          </a:p>
        </p:txBody>
      </p:sp>
      <p:pic>
        <p:nvPicPr>
          <p:cNvPr id="10" name="Picture 42" descr="LOGO">
            <a:extLst>
              <a:ext uri="{FF2B5EF4-FFF2-40B4-BE49-F238E27FC236}">
                <a16:creationId xmlns:a16="http://schemas.microsoft.com/office/drawing/2014/main" id="{93A65071-C197-46A0-99A6-7B9085DA2D30}"/>
              </a:ext>
            </a:extLst>
          </p:cNvPr>
          <p:cNvPicPr>
            <a:picLocks noChangeAspect="1" noChangeArrowheads="1"/>
          </p:cNvPicPr>
          <p:nvPr userDrawn="1"/>
        </p:nvPicPr>
        <p:blipFill>
          <a:blip r:embed="rId3" cstate="print"/>
          <a:srcRect/>
          <a:stretch>
            <a:fillRect/>
          </a:stretch>
        </p:blipFill>
        <p:spPr bwMode="auto">
          <a:xfrm>
            <a:off x="594785" y="6259514"/>
            <a:ext cx="1129978" cy="59848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solidFill>
                  <a:schemeClr val="tx1"/>
                </a:solidFill>
              </a:defRPr>
            </a:lvl1pPr>
          </a:lstStyle>
          <a:p>
            <a:r>
              <a:rPr lang="ja-JP" altLang="en-US" dirty="0"/>
              <a:t>マスタ タイトルの書式設定</a:t>
            </a:r>
          </a:p>
        </p:txBody>
      </p:sp>
      <p:sp>
        <p:nvSpPr>
          <p:cNvPr id="3" name="コンテンツ プレースホルダ 2"/>
          <p:cNvSpPr>
            <a:spLocks noGrp="1"/>
          </p:cNvSpPr>
          <p:nvPr>
            <p:ph idx="1" hasCustomPrompt="1"/>
          </p:nvPr>
        </p:nvSpPr>
        <p:spPr>
          <a:xfrm>
            <a:off x="626533" y="1083831"/>
            <a:ext cx="10972800" cy="2234458"/>
          </a:xfrm>
        </p:spPr>
        <p:txBody>
          <a:bodyPr>
            <a:spAutoFit/>
          </a:bodyPr>
          <a:lstStyle>
            <a:lvl1pPr>
              <a:defRPr sz="2400"/>
            </a:lvl1pPr>
            <a:lvl2pPr>
              <a:defRPr sz="2400"/>
            </a:lvl2pPr>
            <a:lvl3pPr>
              <a:defRPr sz="2400"/>
            </a:lvl3pPr>
            <a:lvl4pPr>
              <a:defRPr sz="2400"/>
            </a:lvl4pPr>
            <a:lvl5pPr>
              <a:defRPr sz="24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6495CB-D282-40E8-9FEE-D1C20DAD9CD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0DC97B4-9C65-4850-AB29-1EE71D0EB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7C9DB81-3503-459D-990F-4BD64D4C5A22}"/>
              </a:ext>
            </a:extLst>
          </p:cNvPr>
          <p:cNvSpPr>
            <a:spLocks noGrp="1"/>
          </p:cNvSpPr>
          <p:nvPr>
            <p:ph type="dt" sz="half" idx="10"/>
          </p:nvPr>
        </p:nvSpPr>
        <p:spPr/>
        <p:txBody>
          <a:body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7EA47BBB-D427-49CA-B50F-4531EA97EB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0D04A5-BEFB-4C37-89EF-BBAB5C15F8F6}"/>
              </a:ext>
            </a:extLst>
          </p:cNvPr>
          <p:cNvSpPr>
            <a:spLocks noGrp="1"/>
          </p:cNvSpPr>
          <p:nvPr>
            <p:ph type="sldNum" sz="quarter" idx="12"/>
          </p:nvPr>
        </p:nvSpPr>
        <p:spPr/>
        <p:txBody>
          <a:body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680711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49D5B4C-BFB4-4865-8DF8-91EA90060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132"/>
            <a:ext cx="12192000" cy="6211363"/>
          </a:xfrm>
          <a:prstGeom prst="rect">
            <a:avLst/>
          </a:prstGeom>
        </p:spPr>
      </p:pic>
      <p:sp>
        <p:nvSpPr>
          <p:cNvPr id="10" name="Line 43"/>
          <p:cNvSpPr>
            <a:spLocks noChangeShapeType="1"/>
          </p:cNvSpPr>
          <p:nvPr userDrawn="1"/>
        </p:nvSpPr>
        <p:spPr bwMode="auto">
          <a:xfrm flipV="1">
            <a:off x="0" y="0"/>
            <a:ext cx="12208933"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pPr>
              <a:spcBef>
                <a:spcPct val="0"/>
              </a:spcBef>
            </a:pPr>
            <a:endParaRPr kumimoji="1" lang="ja-JP" altLang="en-US" sz="1200">
              <a:solidFill>
                <a:srgbClr val="000000"/>
              </a:solidFill>
            </a:endParaRPr>
          </a:p>
        </p:txBody>
      </p:sp>
      <p:sp>
        <p:nvSpPr>
          <p:cNvPr id="9219" name="Rectangle 4"/>
          <p:cNvSpPr>
            <a:spLocks noGrp="1" noChangeArrowheads="1"/>
          </p:cNvSpPr>
          <p:nvPr>
            <p:ph type="title"/>
          </p:nvPr>
        </p:nvSpPr>
        <p:spPr bwMode="auto">
          <a:xfrm>
            <a:off x="626533" y="158751"/>
            <a:ext cx="10972800" cy="739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dirty="0" err="1"/>
              <a:t>マスタ</a:t>
            </a:r>
            <a:r>
              <a:rPr lang="en-GB" dirty="0"/>
              <a:t> </a:t>
            </a:r>
            <a:r>
              <a:rPr lang="en-GB" dirty="0" err="1"/>
              <a:t>タイトルの書式設定</a:t>
            </a:r>
            <a:endParaRPr lang="en-GB" dirty="0"/>
          </a:p>
        </p:txBody>
      </p:sp>
      <p:sp>
        <p:nvSpPr>
          <p:cNvPr id="9220" name="Rectangle 5"/>
          <p:cNvSpPr>
            <a:spLocks noGrp="1" noChangeArrowheads="1"/>
          </p:cNvSpPr>
          <p:nvPr>
            <p:ph type="body" idx="1"/>
          </p:nvPr>
        </p:nvSpPr>
        <p:spPr bwMode="auto">
          <a:xfrm>
            <a:off x="613833" y="1090056"/>
            <a:ext cx="10886019" cy="4751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a:t>マスタ</a:t>
            </a:r>
            <a:r>
              <a:rPr lang="en-GB" dirty="0"/>
              <a:t> </a:t>
            </a:r>
            <a:r>
              <a:rPr lang="en-GB" dirty="0" err="1"/>
              <a:t>テキストの書式設定</a:t>
            </a:r>
            <a:endParaRPr lang="en-GB" dirty="0"/>
          </a:p>
          <a:p>
            <a:pPr lvl="1"/>
            <a:r>
              <a:rPr lang="en-GB" dirty="0"/>
              <a:t>第 </a:t>
            </a:r>
            <a:r>
              <a:rPr lang="en-GB" altLang="ja-JP" dirty="0"/>
              <a:t>2 </a:t>
            </a:r>
            <a:r>
              <a:rPr lang="en-GB" dirty="0" err="1"/>
              <a:t>レベル</a:t>
            </a:r>
            <a:endParaRPr lang="en-GB" dirty="0"/>
          </a:p>
          <a:p>
            <a:pPr lvl="2"/>
            <a:r>
              <a:rPr lang="en-GB" dirty="0"/>
              <a:t>第 </a:t>
            </a:r>
            <a:r>
              <a:rPr lang="en-GB" altLang="ja-JP" dirty="0"/>
              <a:t>3 </a:t>
            </a:r>
            <a:r>
              <a:rPr lang="en-GB" dirty="0" err="1"/>
              <a:t>レベル</a:t>
            </a:r>
            <a:endParaRPr lang="en-GB" dirty="0"/>
          </a:p>
          <a:p>
            <a:pPr lvl="3"/>
            <a:r>
              <a:rPr lang="en-GB" dirty="0"/>
              <a:t>第 </a:t>
            </a:r>
            <a:r>
              <a:rPr lang="en-GB" altLang="ja-JP" dirty="0"/>
              <a:t>4 </a:t>
            </a:r>
            <a:r>
              <a:rPr lang="en-GB" dirty="0" err="1"/>
              <a:t>レベル</a:t>
            </a:r>
            <a:endParaRPr lang="en-GB" dirty="0"/>
          </a:p>
          <a:p>
            <a:pPr lvl="4"/>
            <a:r>
              <a:rPr lang="en-GB" dirty="0"/>
              <a:t>第 </a:t>
            </a:r>
            <a:r>
              <a:rPr lang="en-GB" altLang="ja-JP" dirty="0"/>
              <a:t>5 </a:t>
            </a:r>
            <a:r>
              <a:rPr lang="en-GB" dirty="0" err="1"/>
              <a:t>レベル</a:t>
            </a:r>
            <a:endParaRPr lang="en-GB" dirty="0"/>
          </a:p>
        </p:txBody>
      </p:sp>
      <p:sp>
        <p:nvSpPr>
          <p:cNvPr id="1072138" name="Text Box 10"/>
          <p:cNvSpPr txBox="1">
            <a:spLocks noChangeArrowheads="1"/>
          </p:cNvSpPr>
          <p:nvPr/>
        </p:nvSpPr>
        <p:spPr bwMode="auto">
          <a:xfrm>
            <a:off x="4931834" y="6465888"/>
            <a:ext cx="2332567" cy="215900"/>
          </a:xfrm>
          <a:prstGeom prst="rect">
            <a:avLst/>
          </a:prstGeom>
          <a:noFill/>
          <a:ln w="9525">
            <a:noFill/>
            <a:miter lim="800000"/>
            <a:headEnd/>
            <a:tailEnd/>
          </a:ln>
          <a:effectLst/>
        </p:spPr>
        <p:txBody>
          <a:bodyPr>
            <a:spAutoFit/>
          </a:bodyPr>
          <a:lstStyle/>
          <a:p>
            <a:pPr algn="ctr">
              <a:spcBef>
                <a:spcPct val="0"/>
              </a:spcBef>
              <a:defRPr/>
            </a:pPr>
            <a:r>
              <a:rPr lang="en-US" altLang="ja-JP" sz="800" dirty="0">
                <a:solidFill>
                  <a:srgbClr val="663300"/>
                </a:solidFill>
                <a:latin typeface="Arial" pitchFamily="34" charset="0"/>
              </a:rPr>
              <a:t>© Copyright eCompliance 2021</a:t>
            </a:r>
          </a:p>
        </p:txBody>
      </p:sp>
      <p:sp>
        <p:nvSpPr>
          <p:cNvPr id="1072140" name="Line 12"/>
          <p:cNvSpPr>
            <a:spLocks noChangeShapeType="1"/>
          </p:cNvSpPr>
          <p:nvPr/>
        </p:nvSpPr>
        <p:spPr bwMode="auto">
          <a:xfrm flipV="1">
            <a:off x="2032000" y="6477000"/>
            <a:ext cx="0" cy="228600"/>
          </a:xfrm>
          <a:prstGeom prst="line">
            <a:avLst/>
          </a:prstGeom>
          <a:noFill/>
          <a:ln w="9525">
            <a:solidFill>
              <a:schemeClr val="bg1"/>
            </a:solidFill>
            <a:round/>
            <a:headEnd/>
            <a:tailEnd/>
          </a:ln>
          <a:effectLst/>
        </p:spPr>
        <p:txBody>
          <a:bodyPr/>
          <a:lstStyle/>
          <a:p>
            <a:pPr>
              <a:defRPr/>
            </a:pPr>
            <a:endParaRPr lang="ja-JP" altLang="en-US" sz="1200"/>
          </a:p>
        </p:txBody>
      </p:sp>
      <p:sp>
        <p:nvSpPr>
          <p:cNvPr id="1072146" name="Line 18"/>
          <p:cNvSpPr>
            <a:spLocks noChangeShapeType="1"/>
          </p:cNvSpPr>
          <p:nvPr/>
        </p:nvSpPr>
        <p:spPr bwMode="auto">
          <a:xfrm>
            <a:off x="607485" y="624840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sp>
        <p:nvSpPr>
          <p:cNvPr id="1072166" name="Line 38"/>
          <p:cNvSpPr>
            <a:spLocks noChangeShapeType="1"/>
          </p:cNvSpPr>
          <p:nvPr/>
        </p:nvSpPr>
        <p:spPr bwMode="auto">
          <a:xfrm>
            <a:off x="601134" y="895350"/>
            <a:ext cx="10892367" cy="0"/>
          </a:xfrm>
          <a:prstGeom prst="line">
            <a:avLst/>
          </a:prstGeom>
          <a:noFill/>
          <a:ln w="12700">
            <a:solidFill>
              <a:schemeClr val="tx1"/>
            </a:solidFill>
            <a:round/>
            <a:headEnd type="none" w="sm" len="sm"/>
            <a:tailEnd type="none" w="sm" len="sm"/>
          </a:ln>
          <a:effectLst/>
        </p:spPr>
        <p:txBody>
          <a:bodyPr wrap="none" anchor="ctr"/>
          <a:lstStyle/>
          <a:p>
            <a:pPr>
              <a:defRPr/>
            </a:pPr>
            <a:endParaRPr lang="ja-JP" altLang="en-US" sz="1200"/>
          </a:p>
        </p:txBody>
      </p:sp>
      <p:pic>
        <p:nvPicPr>
          <p:cNvPr id="9226" name="Picture 42" descr="LOGO"/>
          <p:cNvPicPr>
            <a:picLocks noChangeAspect="1" noChangeArrowheads="1"/>
          </p:cNvPicPr>
          <p:nvPr userDrawn="1"/>
        </p:nvPicPr>
        <p:blipFill>
          <a:blip r:embed="rId6" cstate="print"/>
          <a:srcRect/>
          <a:stretch>
            <a:fillRect/>
          </a:stretch>
        </p:blipFill>
        <p:spPr bwMode="auto">
          <a:xfrm>
            <a:off x="594785" y="6259514"/>
            <a:ext cx="1129978" cy="598487"/>
          </a:xfrm>
          <a:prstGeom prst="rect">
            <a:avLst/>
          </a:prstGeom>
          <a:noFill/>
          <a:ln w="9525">
            <a:noFill/>
            <a:miter lim="800000"/>
            <a:headEnd/>
            <a:tailEnd/>
          </a:ln>
        </p:spPr>
      </p:pic>
      <p:sp>
        <p:nvSpPr>
          <p:cNvPr id="11" name="Text Box 21"/>
          <p:cNvSpPr txBox="1">
            <a:spLocks noChangeArrowheads="1"/>
          </p:cNvSpPr>
          <p:nvPr userDrawn="1"/>
        </p:nvSpPr>
        <p:spPr bwMode="auto">
          <a:xfrm>
            <a:off x="11053233" y="6392864"/>
            <a:ext cx="372218" cy="276999"/>
          </a:xfrm>
          <a:prstGeom prst="rect">
            <a:avLst/>
          </a:prstGeom>
          <a:noFill/>
          <a:ln>
            <a:noFill/>
          </a:ln>
        </p:spPr>
        <p:txBody>
          <a:bodyPr wrap="none">
            <a:spAutoFit/>
          </a:bodyPr>
          <a:lstStyle>
            <a:lvl1pPr eaLnBrk="0" hangingPunct="0">
              <a:spcBef>
                <a:spcPct val="50000"/>
              </a:spcBef>
              <a:defRPr sz="1200">
                <a:solidFill>
                  <a:schemeClr val="tx1"/>
                </a:solidFill>
                <a:latin typeface="Arial" charset="0"/>
                <a:ea typeface="MS UI Gothic" pitchFamily="50" charset="-128"/>
              </a:defRPr>
            </a:lvl1pPr>
            <a:lvl2pPr marL="742950" indent="-285750" eaLnBrk="0" hangingPunct="0">
              <a:spcBef>
                <a:spcPct val="50000"/>
              </a:spcBef>
              <a:defRPr sz="1200">
                <a:solidFill>
                  <a:schemeClr val="tx1"/>
                </a:solidFill>
                <a:latin typeface="Arial" charset="0"/>
                <a:ea typeface="MS UI Gothic" pitchFamily="50" charset="-128"/>
              </a:defRPr>
            </a:lvl2pPr>
            <a:lvl3pPr marL="1143000" indent="-228600" eaLnBrk="0" hangingPunct="0">
              <a:spcBef>
                <a:spcPct val="50000"/>
              </a:spcBef>
              <a:defRPr sz="1200">
                <a:solidFill>
                  <a:schemeClr val="tx1"/>
                </a:solidFill>
                <a:latin typeface="Arial" charset="0"/>
                <a:ea typeface="MS UI Gothic" pitchFamily="50" charset="-128"/>
              </a:defRPr>
            </a:lvl3pPr>
            <a:lvl4pPr marL="1600200" indent="-228600" eaLnBrk="0" hangingPunct="0">
              <a:spcBef>
                <a:spcPct val="50000"/>
              </a:spcBef>
              <a:defRPr sz="1200">
                <a:solidFill>
                  <a:schemeClr val="tx1"/>
                </a:solidFill>
                <a:latin typeface="Arial" charset="0"/>
                <a:ea typeface="MS UI Gothic" pitchFamily="50" charset="-128"/>
              </a:defRPr>
            </a:lvl4pPr>
            <a:lvl5pPr marL="2057400" indent="-228600" eaLnBrk="0" hangingPunct="0">
              <a:spcBef>
                <a:spcPct val="50000"/>
              </a:spcBef>
              <a:defRPr sz="1200">
                <a:solidFill>
                  <a:schemeClr val="tx1"/>
                </a:solidFill>
                <a:latin typeface="Arial" charset="0"/>
                <a:ea typeface="MS UI Gothic" pitchFamily="50" charset="-128"/>
              </a:defRPr>
            </a:lvl5pPr>
            <a:lvl6pPr marL="2514600" indent="-228600" eaLnBrk="0" fontAlgn="base" hangingPunct="0">
              <a:spcBef>
                <a:spcPct val="50000"/>
              </a:spcBef>
              <a:spcAft>
                <a:spcPct val="0"/>
              </a:spcAft>
              <a:defRPr sz="1200">
                <a:solidFill>
                  <a:schemeClr val="tx1"/>
                </a:solidFill>
                <a:latin typeface="Arial" charset="0"/>
                <a:ea typeface="MS UI Gothic" pitchFamily="50" charset="-128"/>
              </a:defRPr>
            </a:lvl6pPr>
            <a:lvl7pPr marL="2971800" indent="-228600" eaLnBrk="0" fontAlgn="base" hangingPunct="0">
              <a:spcBef>
                <a:spcPct val="50000"/>
              </a:spcBef>
              <a:spcAft>
                <a:spcPct val="0"/>
              </a:spcAft>
              <a:defRPr sz="1200">
                <a:solidFill>
                  <a:schemeClr val="tx1"/>
                </a:solidFill>
                <a:latin typeface="Arial" charset="0"/>
                <a:ea typeface="MS UI Gothic" pitchFamily="50" charset="-128"/>
              </a:defRPr>
            </a:lvl7pPr>
            <a:lvl8pPr marL="3429000" indent="-228600" eaLnBrk="0" fontAlgn="base" hangingPunct="0">
              <a:spcBef>
                <a:spcPct val="50000"/>
              </a:spcBef>
              <a:spcAft>
                <a:spcPct val="0"/>
              </a:spcAft>
              <a:defRPr sz="1200">
                <a:solidFill>
                  <a:schemeClr val="tx1"/>
                </a:solidFill>
                <a:latin typeface="Arial" charset="0"/>
                <a:ea typeface="MS UI Gothic" pitchFamily="50" charset="-128"/>
              </a:defRPr>
            </a:lvl8pPr>
            <a:lvl9pPr marL="3886200" indent="-228600" eaLnBrk="0" fontAlgn="base" hangingPunct="0">
              <a:spcBef>
                <a:spcPct val="50000"/>
              </a:spcBef>
              <a:spcAft>
                <a:spcPct val="0"/>
              </a:spcAft>
              <a:defRPr sz="1200">
                <a:solidFill>
                  <a:schemeClr val="tx1"/>
                </a:solidFill>
                <a:latin typeface="Arial" charset="0"/>
                <a:ea typeface="MS UI Gothic" pitchFamily="50" charset="-128"/>
              </a:defRPr>
            </a:lvl9pPr>
          </a:lstStyle>
          <a:p>
            <a:pPr>
              <a:spcBef>
                <a:spcPct val="0"/>
              </a:spcBef>
              <a:defRPr/>
            </a:pPr>
            <a:fld id="{EC6F2894-4104-4DD3-9DF8-B636FDF1D361}" type="slidenum">
              <a:rPr lang="ja-JP" altLang="en-US" sz="1200" smtClean="0"/>
              <a:pPr>
                <a:spcBef>
                  <a:spcPct val="0"/>
                </a:spcBef>
                <a:defRPr/>
              </a:pPr>
              <a:t>‹#›</a:t>
            </a:fld>
            <a:endParaRPr lang="en-US" altLang="ja-JP" sz="1200"/>
          </a:p>
        </p:txBody>
      </p:sp>
    </p:spTree>
  </p:cSld>
  <p:clrMap bg1="lt1" tx1="dk1" bg2="lt2" tx2="dk2" accent1="accent1" accent2="accent2" accent3="accent3" accent4="accent4" accent5="accent5" accent6="accent6" hlink="hlink" folHlink="folHlink"/>
  <p:sldLayoutIdLst>
    <p:sldLayoutId id="2147484557" r:id="rId1"/>
    <p:sldLayoutId id="2147484544" r:id="rId2"/>
    <p:sldLayoutId id="2147484549" r:id="rId3"/>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rtl="0" eaLnBrk="0" fontAlgn="base" hangingPunct="0">
        <a:spcBef>
          <a:spcPct val="0"/>
        </a:spcBef>
        <a:spcAft>
          <a:spcPct val="0"/>
        </a:spcAft>
        <a:defRPr sz="2000">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p:titleStyle>
    <p:body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2800">
          <a:solidFill>
            <a:schemeClr val="tx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2400">
          <a:solidFill>
            <a:schemeClr val="tx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2400">
          <a:solidFill>
            <a:schemeClr val="tx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2400">
          <a:solidFill>
            <a:schemeClr val="tx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17F9488-A29C-407C-A96B-1531C2FEE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A94BE5-CD89-4F7F-A8EC-C0523888D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0B652D-653B-4F25-8159-52A6E5A01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CD110-59AF-4868-9928-7E073B528C8C}" type="datetimeFigureOut">
              <a:rPr kumimoji="1" lang="ja-JP" altLang="en-US" smtClean="0"/>
              <a:t>2021/12/7</a:t>
            </a:fld>
            <a:endParaRPr kumimoji="1" lang="ja-JP" altLang="en-US"/>
          </a:p>
        </p:txBody>
      </p:sp>
      <p:sp>
        <p:nvSpPr>
          <p:cNvPr id="5" name="フッター プレースホルダー 4">
            <a:extLst>
              <a:ext uri="{FF2B5EF4-FFF2-40B4-BE49-F238E27FC236}">
                <a16:creationId xmlns:a16="http://schemas.microsoft.com/office/drawing/2014/main" id="{1DC943EA-074C-4B65-B28A-537C7CE03A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DD5AA98-2FBA-491C-998E-A2CD1E851F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C31F5-845D-4D97-A9B7-6354613A78E9}" type="slidenum">
              <a:rPr kumimoji="1" lang="ja-JP" altLang="en-US" smtClean="0"/>
              <a:t>‹#›</a:t>
            </a:fld>
            <a:endParaRPr kumimoji="1" lang="ja-JP" altLang="en-US"/>
          </a:p>
        </p:txBody>
      </p:sp>
    </p:spTree>
    <p:extLst>
      <p:ext uri="{BB962C8B-B14F-4D97-AF65-F5344CB8AC3E}">
        <p14:creationId xmlns:p14="http://schemas.microsoft.com/office/powerpoint/2010/main" val="2244820003"/>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slow" p14:dur="2000" advClick="0"/>
    </mc:Choice>
    <mc:Fallback>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subTitle" idx="1"/>
          </p:nvPr>
        </p:nvSpPr>
        <p:spPr>
          <a:xfrm>
            <a:off x="9180513" y="5743701"/>
            <a:ext cx="2324100" cy="458787"/>
          </a:xfrm>
        </p:spPr>
        <p:txBody>
          <a:bodyPr/>
          <a:lstStyle/>
          <a:p>
            <a:pPr eaLnBrk="1" hangingPunct="1">
              <a:lnSpc>
                <a:spcPct val="80000"/>
              </a:lnSpc>
            </a:pPr>
            <a:r>
              <a:rPr lang="ja-JP" altLang="en-US" dirty="0"/>
              <a:t>イーコンプライアンス</a:t>
            </a:r>
          </a:p>
          <a:p>
            <a:pPr eaLnBrk="1" hangingPunct="1">
              <a:lnSpc>
                <a:spcPct val="80000"/>
              </a:lnSpc>
            </a:pPr>
            <a:r>
              <a:rPr kumimoji="1" lang="en-US" altLang="ja-JP" sz="1200" b="0" dirty="0"/>
              <a:t>http://eCompliance.co.jp</a:t>
            </a:r>
            <a:endParaRPr kumimoji="1" lang="ja-JP" altLang="en-US" sz="1200" b="0" dirty="0"/>
          </a:p>
        </p:txBody>
      </p:sp>
      <p:sp>
        <p:nvSpPr>
          <p:cNvPr id="31748" name="Rectangle 4"/>
          <p:cNvSpPr>
            <a:spLocks noChangeArrowheads="1"/>
          </p:cNvSpPr>
          <p:nvPr/>
        </p:nvSpPr>
        <p:spPr bwMode="auto">
          <a:xfrm>
            <a:off x="5051426" y="4850471"/>
            <a:ext cx="2092325" cy="246221"/>
          </a:xfrm>
          <a:prstGeom prst="rect">
            <a:avLst/>
          </a:prstGeom>
          <a:noFill/>
          <a:ln w="9525" algn="ctr">
            <a:noFill/>
            <a:miter lim="800000"/>
            <a:headEnd/>
            <a:tailEnd/>
          </a:ln>
        </p:spPr>
        <p:txBody>
          <a:bodyPr lIns="0" tIns="0" rIns="0" bIns="0">
            <a:spAutoFit/>
          </a:bodyPr>
          <a:lstStyle/>
          <a:p>
            <a:pPr algn="ctr"/>
            <a:r>
              <a:rPr lang="en-US" altLang="ja-JP" sz="1600" dirty="0"/>
              <a:t>2021</a:t>
            </a:r>
            <a:r>
              <a:rPr lang="ja-JP" altLang="en-US" sz="1600" dirty="0"/>
              <a:t>年</a:t>
            </a:r>
            <a:r>
              <a:rPr lang="en-US" altLang="ja-JP" sz="1600" dirty="0"/>
              <a:t>11</a:t>
            </a:r>
            <a:r>
              <a:rPr lang="ja-JP" altLang="en-US" sz="1600" dirty="0"/>
              <a:t>月</a:t>
            </a:r>
            <a:r>
              <a:rPr lang="en-US" altLang="ja-JP" sz="1600" dirty="0"/>
              <a:t>11</a:t>
            </a:r>
            <a:r>
              <a:rPr lang="ja-JP" altLang="en-US" sz="1600" dirty="0"/>
              <a:t>日</a:t>
            </a:r>
            <a:endParaRPr lang="en-US" altLang="ja-JP" sz="1600" dirty="0"/>
          </a:p>
        </p:txBody>
      </p:sp>
      <p:sp>
        <p:nvSpPr>
          <p:cNvPr id="8" name="Rectangle 2">
            <a:extLst>
              <a:ext uri="{FF2B5EF4-FFF2-40B4-BE49-F238E27FC236}">
                <a16:creationId xmlns:a16="http://schemas.microsoft.com/office/drawing/2014/main" id="{72C73985-B893-4514-A813-6D6319DAA526}"/>
              </a:ext>
            </a:extLst>
          </p:cNvPr>
          <p:cNvSpPr>
            <a:spLocks noGrp="1" noChangeArrowheads="1"/>
          </p:cNvSpPr>
          <p:nvPr>
            <p:ph type="ctrTitle"/>
          </p:nvPr>
        </p:nvSpPr>
        <p:spPr>
          <a:xfrm>
            <a:off x="1762298" y="2302626"/>
            <a:ext cx="8678286" cy="1134687"/>
          </a:xfrm>
        </p:spPr>
        <p:txBody>
          <a:bodyPr/>
          <a:lstStyle/>
          <a:p>
            <a:pPr algn="ctr">
              <a:spcBef>
                <a:spcPts val="1200"/>
              </a:spcBef>
            </a:pPr>
            <a:r>
              <a:rPr lang="ja-JP" altLang="en-US" sz="3600" b="0" dirty="0"/>
              <a:t>第</a:t>
            </a:r>
            <a:r>
              <a:rPr lang="en-US" altLang="ja-JP" sz="3600" b="0" dirty="0"/>
              <a:t>8</a:t>
            </a:r>
            <a:r>
              <a:rPr lang="ja-JP" altLang="en-US" sz="3600" b="0" dirty="0"/>
              <a:t>回</a:t>
            </a:r>
            <a:br>
              <a:rPr lang="en-US" altLang="ja-JP" sz="3600" b="0" dirty="0"/>
            </a:br>
            <a:r>
              <a:rPr lang="ja-JP" altLang="en-US" sz="3600" b="0" dirty="0"/>
              <a:t>苦情管理について</a:t>
            </a:r>
          </a:p>
        </p:txBody>
      </p:sp>
      <p:pic>
        <p:nvPicPr>
          <p:cNvPr id="5" name="図 4" descr="黒い背景に白い文字がある&#10;&#10;低い精度で自動的に生成された説明">
            <a:extLst>
              <a:ext uri="{FF2B5EF4-FFF2-40B4-BE49-F238E27FC236}">
                <a16:creationId xmlns:a16="http://schemas.microsoft.com/office/drawing/2014/main" id="{14DC22F2-9CA4-4604-A6D2-247767ED8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76" y="40349"/>
            <a:ext cx="3269730" cy="1045984"/>
          </a:xfrm>
          <a:prstGeom prst="rect">
            <a:avLst/>
          </a:prstGeom>
        </p:spPr>
      </p:pic>
      <p:sp>
        <p:nvSpPr>
          <p:cNvPr id="9" name="Rectangle 2">
            <a:extLst>
              <a:ext uri="{FF2B5EF4-FFF2-40B4-BE49-F238E27FC236}">
                <a16:creationId xmlns:a16="http://schemas.microsoft.com/office/drawing/2014/main" id="{3E1EE716-9A7F-4E2B-9788-30AD3C5DE3E5}"/>
              </a:ext>
            </a:extLst>
          </p:cNvPr>
          <p:cNvSpPr txBox="1">
            <a:spLocks noChangeArrowheads="1"/>
          </p:cNvSpPr>
          <p:nvPr/>
        </p:nvSpPr>
        <p:spPr bwMode="auto">
          <a:xfrm>
            <a:off x="3144244" y="333947"/>
            <a:ext cx="8609215" cy="718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2pPr>
            <a:lvl3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3pPr>
            <a:lvl4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4pPr>
            <a:lvl5pPr algn="l" rtl="0" eaLnBrk="0" fontAlgn="base" hangingPunct="0">
              <a:spcBef>
                <a:spcPct val="0"/>
              </a:spcBef>
              <a:spcAft>
                <a:spcPct val="0"/>
              </a:spcAft>
              <a:defRPr sz="2000">
                <a:solidFill>
                  <a:srgbClr val="663300"/>
                </a:solidFill>
                <a:latin typeface="Arial" charset="0"/>
                <a:ea typeface="MS UI Gothic" pitchFamily="50" charset="-128"/>
                <a:cs typeface="Arial" charset="0"/>
              </a:defRPr>
            </a:lvl5pPr>
            <a:lvl6pPr marL="457200" algn="l" rtl="0" fontAlgn="base">
              <a:spcBef>
                <a:spcPct val="0"/>
              </a:spcBef>
              <a:spcAft>
                <a:spcPct val="0"/>
              </a:spcAft>
              <a:defRPr sz="2000">
                <a:solidFill>
                  <a:srgbClr val="663300"/>
                </a:solidFill>
                <a:latin typeface="Arial" charset="0"/>
                <a:ea typeface="MS UI Gothic" pitchFamily="50" charset="-128"/>
                <a:cs typeface="Arial" charset="0"/>
              </a:defRPr>
            </a:lvl6pPr>
            <a:lvl7pPr marL="914400" algn="l" rtl="0" fontAlgn="base">
              <a:spcBef>
                <a:spcPct val="0"/>
              </a:spcBef>
              <a:spcAft>
                <a:spcPct val="0"/>
              </a:spcAft>
              <a:defRPr sz="2000">
                <a:solidFill>
                  <a:srgbClr val="663300"/>
                </a:solidFill>
                <a:latin typeface="Arial" charset="0"/>
                <a:ea typeface="MS UI Gothic" pitchFamily="50" charset="-128"/>
                <a:cs typeface="Arial" charset="0"/>
              </a:defRPr>
            </a:lvl7pPr>
            <a:lvl8pPr marL="1371600" algn="l" rtl="0" fontAlgn="base">
              <a:spcBef>
                <a:spcPct val="0"/>
              </a:spcBef>
              <a:spcAft>
                <a:spcPct val="0"/>
              </a:spcAft>
              <a:defRPr sz="2000">
                <a:solidFill>
                  <a:srgbClr val="663300"/>
                </a:solidFill>
                <a:latin typeface="Arial" charset="0"/>
                <a:ea typeface="MS UI Gothic" pitchFamily="50" charset="-128"/>
                <a:cs typeface="Arial" charset="0"/>
              </a:defRPr>
            </a:lvl8pPr>
            <a:lvl9pPr marL="1828800" algn="l" rtl="0" fontAlgn="base">
              <a:spcBef>
                <a:spcPct val="0"/>
              </a:spcBef>
              <a:spcAft>
                <a:spcPct val="0"/>
              </a:spcAft>
              <a:defRPr sz="2000">
                <a:solidFill>
                  <a:srgbClr val="663300"/>
                </a:solidFill>
                <a:latin typeface="Arial" charset="0"/>
                <a:ea typeface="MS UI Gothic" pitchFamily="50" charset="-128"/>
                <a:cs typeface="Arial" charset="0"/>
              </a:defRPr>
            </a:lvl9pPr>
          </a:lstStyle>
          <a:p>
            <a:pPr>
              <a:spcBef>
                <a:spcPts val="1200"/>
              </a:spcBef>
            </a:pP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イーコンプライアンスの</a:t>
            </a:r>
            <a:r>
              <a:rPr lang="en-US" altLang="ja-JP"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YouTube</a:t>
            </a:r>
            <a:r>
              <a:rPr lang="ja-JP" altLang="en-US" sz="3600" kern="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創英角ﾎﾟｯﾌﾟ体" panose="040B0A00000000000000" pitchFamily="50" charset="-128"/>
                <a:ea typeface="HGP創英角ﾎﾟｯﾌﾟ体" panose="040B0A00000000000000" pitchFamily="50" charset="-128"/>
              </a:rPr>
              <a:t>ライブ配信</a:t>
            </a:r>
          </a:p>
        </p:txBody>
      </p:sp>
    </p:spTree>
    <p:extLst>
      <p:ext uri="{BB962C8B-B14F-4D97-AF65-F5344CB8AC3E}">
        <p14:creationId xmlns:p14="http://schemas.microsoft.com/office/powerpoint/2010/main" val="32306682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苦情調査において重要なこと</a:t>
            </a:r>
            <a:endParaRPr kumimoji="1" lang="ja-JP" altLang="en-US" dirty="0"/>
          </a:p>
        </p:txBody>
      </p:sp>
      <p:sp>
        <p:nvSpPr>
          <p:cNvPr id="3" name="コンテンツ プレースホルダー 2"/>
          <p:cNvSpPr>
            <a:spLocks noGrp="1"/>
          </p:cNvSpPr>
          <p:nvPr>
            <p:ph idx="1"/>
          </p:nvPr>
        </p:nvSpPr>
        <p:spPr>
          <a:xfrm>
            <a:off x="587375" y="1052513"/>
            <a:ext cx="10909300" cy="3243965"/>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「苦情を言ってきた人への回答」</a:t>
            </a:r>
            <a:endParaRPr lang="en-US" altLang="ja-JP" sz="3200" dirty="0"/>
          </a:p>
          <a:p>
            <a:pPr lvl="1"/>
            <a:r>
              <a:rPr lang="ja-JP" altLang="en-US" sz="3200" dirty="0"/>
              <a:t>口頭で回答する場合であっても、必ず文書を作成し、保管しておかなければならない。</a:t>
            </a:r>
            <a:endParaRPr lang="en-US" altLang="ja-JP" sz="3200" dirty="0"/>
          </a:p>
          <a:p>
            <a:pPr lvl="1"/>
            <a:r>
              <a:rPr lang="ja-JP" altLang="en-US" sz="3200" dirty="0"/>
              <a:t>たとえ口頭で回答するとしても、企業としての調査調査結果および見解が適切に記載されており、回答者はその文書に従って回答しなければならないため。</a:t>
            </a:r>
            <a:endParaRPr lang="en-US" altLang="ja-JP" sz="3200" dirty="0"/>
          </a:p>
        </p:txBody>
      </p:sp>
    </p:spTree>
    <p:extLst>
      <p:ext uri="{BB962C8B-B14F-4D97-AF65-F5344CB8AC3E}">
        <p14:creationId xmlns:p14="http://schemas.microsoft.com/office/powerpoint/2010/main" val="31089099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pc="-5" dirty="0">
                <a:latin typeface="ＭＳ Ｐゴシック"/>
                <a:cs typeface="ＭＳ Ｐゴシック"/>
              </a:rPr>
              <a:t>サービスレポート（修理報告書）からも苦情を抽出しなければならない</a:t>
            </a:r>
          </a:p>
        </p:txBody>
      </p:sp>
      <p:sp>
        <p:nvSpPr>
          <p:cNvPr id="4" name="コンテンツ プレースホルダー 2"/>
          <p:cNvSpPr txBox="1">
            <a:spLocks/>
          </p:cNvSpPr>
          <p:nvPr/>
        </p:nvSpPr>
        <p:spPr bwMode="auto">
          <a:xfrm>
            <a:off x="587375" y="1052513"/>
            <a:ext cx="10909300" cy="2850011"/>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1800">
                <a:solidFill>
                  <a:schemeClr val="dk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1800">
                <a:solidFill>
                  <a:schemeClr val="dk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1800">
                <a:solidFill>
                  <a:schemeClr val="dk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9pPr>
          </a:lstStyle>
          <a:p>
            <a:pPr marL="0" indent="0" eaLnBrk="1">
              <a:buNone/>
            </a:pPr>
            <a:r>
              <a:rPr lang="en-US" altLang="ja-JP" sz="3200" dirty="0">
                <a:solidFill>
                  <a:schemeClr val="tx1"/>
                </a:solidFill>
              </a:rPr>
              <a:t>7.5.4</a:t>
            </a:r>
            <a:r>
              <a:rPr lang="ja-JP" altLang="en-US" sz="3200" dirty="0">
                <a:solidFill>
                  <a:schemeClr val="tx1"/>
                </a:solidFill>
              </a:rPr>
              <a:t>　付帯サービス活動</a:t>
            </a:r>
          </a:p>
          <a:p>
            <a:pPr eaLnBrk="1"/>
            <a:r>
              <a:rPr lang="ja-JP" altLang="en-US" sz="3200" u="sng" dirty="0">
                <a:solidFill>
                  <a:schemeClr val="tx1"/>
                </a:solidFill>
              </a:rPr>
              <a:t>組織は、組織または供給者が実施する付帯サービス活動の記録を次のために分析する。</a:t>
            </a:r>
          </a:p>
          <a:p>
            <a:pPr marL="444500" lvl="1" indent="0" eaLnBrk="1">
              <a:buNone/>
            </a:pPr>
            <a:r>
              <a:rPr lang="en-US" altLang="ja-JP" sz="3200" u="sng" dirty="0">
                <a:solidFill>
                  <a:srgbClr val="FF0000"/>
                </a:solidFill>
              </a:rPr>
              <a:t>a</a:t>
            </a:r>
            <a:r>
              <a:rPr lang="ja-JP" altLang="en-US" sz="3200" u="sng" dirty="0">
                <a:solidFill>
                  <a:srgbClr val="FF0000"/>
                </a:solidFill>
              </a:rPr>
              <a:t>）　その情報を苦情として扱うかを判断する</a:t>
            </a:r>
          </a:p>
          <a:p>
            <a:pPr marL="444500" lvl="1" indent="0" eaLnBrk="1">
              <a:buNone/>
            </a:pPr>
            <a:r>
              <a:rPr lang="en-US" altLang="ja-JP" sz="3200" u="sng" dirty="0">
                <a:solidFill>
                  <a:schemeClr val="tx1"/>
                </a:solidFill>
              </a:rPr>
              <a:t>b</a:t>
            </a:r>
            <a:r>
              <a:rPr lang="ja-JP" altLang="en-US" sz="3200" u="sng" dirty="0">
                <a:solidFill>
                  <a:schemeClr val="tx1"/>
                </a:solidFill>
              </a:rPr>
              <a:t>）　適切な場合、改善プロセスにおける分析すべき情報源とする </a:t>
            </a:r>
            <a:endParaRPr lang="en-US" altLang="ja-JP" sz="3200" u="sng" dirty="0">
              <a:solidFill>
                <a:schemeClr val="tx1"/>
              </a:solidFill>
            </a:endParaRPr>
          </a:p>
        </p:txBody>
      </p:sp>
    </p:spTree>
    <p:extLst>
      <p:ext uri="{BB962C8B-B14F-4D97-AF65-F5344CB8AC3E}">
        <p14:creationId xmlns:p14="http://schemas.microsoft.com/office/powerpoint/2010/main" val="3984821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56346"/>
            <a:ext cx="10909300" cy="501675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spcBef>
                <a:spcPts val="0"/>
              </a:spcBef>
              <a:defRPr/>
            </a:pPr>
            <a:r>
              <a:rPr lang="ja-JP" altLang="ja-JP" sz="3200" dirty="0">
                <a:solidFill>
                  <a:schemeClr val="tx1"/>
                </a:solidFill>
              </a:rPr>
              <a:t>§</a:t>
            </a:r>
            <a:r>
              <a:rPr lang="en-US" altLang="ja-JP" sz="3200" dirty="0">
                <a:solidFill>
                  <a:schemeClr val="tx1"/>
                </a:solidFill>
              </a:rPr>
              <a:t>820.198 </a:t>
            </a:r>
            <a:r>
              <a:rPr lang="ja-JP" altLang="ja-JP" sz="3200" dirty="0">
                <a:solidFill>
                  <a:schemeClr val="tx1"/>
                </a:solidFill>
              </a:rPr>
              <a:t>苦情ファイル</a:t>
            </a:r>
          </a:p>
          <a:p>
            <a:pPr marL="342900" indent="-342900">
              <a:spcBef>
                <a:spcPts val="0"/>
              </a:spcBef>
              <a:buAutoNum type="alphaLcParenBoth"/>
              <a:defRPr/>
            </a:pPr>
            <a:r>
              <a:rPr lang="ja-JP" altLang="ja-JP" sz="3200" dirty="0">
                <a:solidFill>
                  <a:schemeClr val="tx1"/>
                </a:solidFill>
              </a:rPr>
              <a:t>各製造業者は苦情ファイルを維持すること。各製造業者は手順を確立し維持し、苦情の受付・審査・及び評価を正式に指名された部門によって行うこと。このような手順によって次の事項を確実にすること。</a:t>
            </a:r>
          </a:p>
          <a:p>
            <a:pPr marL="800100" lvl="1" indent="-342900">
              <a:spcBef>
                <a:spcPts val="0"/>
              </a:spcBef>
              <a:buAutoNum type="arabicParenBoth"/>
              <a:defRPr/>
            </a:pPr>
            <a:r>
              <a:rPr lang="ja-JP" altLang="ja-JP" sz="3200" dirty="0">
                <a:solidFill>
                  <a:srgbClr val="FF0000"/>
                </a:solidFill>
              </a:rPr>
              <a:t>すべての苦情が均一なタイムリーな方法</a:t>
            </a:r>
            <a:r>
              <a:rPr lang="ja-JP" altLang="ja-JP" sz="3200" dirty="0">
                <a:solidFill>
                  <a:schemeClr val="tx1"/>
                </a:solidFill>
              </a:rPr>
              <a:t>で処理される。</a:t>
            </a:r>
            <a:endParaRPr lang="en-US" altLang="ja-JP" sz="3200" dirty="0">
              <a:solidFill>
                <a:schemeClr val="tx1"/>
              </a:solidFill>
            </a:endParaRPr>
          </a:p>
          <a:p>
            <a:pPr marL="800100" lvl="1" indent="-342900">
              <a:spcBef>
                <a:spcPts val="0"/>
              </a:spcBef>
              <a:buAutoNum type="arabicParenBoth"/>
              <a:defRPr/>
            </a:pPr>
            <a:r>
              <a:rPr lang="ja-JP" altLang="ja-JP" sz="3200" dirty="0">
                <a:solidFill>
                  <a:schemeClr val="tx1"/>
                </a:solidFill>
              </a:rPr>
              <a:t>口頭による苦情は受け付けた時に文書化する。</a:t>
            </a:r>
            <a:endParaRPr lang="en-US" altLang="ja-JP" sz="3200" dirty="0">
              <a:solidFill>
                <a:schemeClr val="tx1"/>
              </a:solidFill>
            </a:endParaRPr>
          </a:p>
          <a:p>
            <a:pPr marL="800100" lvl="1" indent="-342900">
              <a:spcBef>
                <a:spcPts val="0"/>
              </a:spcBef>
              <a:buAutoNum type="arabicParenBoth"/>
              <a:defRPr/>
            </a:pPr>
            <a:r>
              <a:rPr lang="ja-JP" altLang="ja-JP" sz="3200" dirty="0">
                <a:solidFill>
                  <a:schemeClr val="tx1"/>
                </a:solidFill>
              </a:rPr>
              <a:t>苦情を評価して、その苦情がこのチャプターのパート</a:t>
            </a:r>
            <a:r>
              <a:rPr lang="en-US" altLang="ja-JP" sz="3200" dirty="0">
                <a:solidFill>
                  <a:schemeClr val="tx1"/>
                </a:solidFill>
              </a:rPr>
              <a:t>803</a:t>
            </a:r>
            <a:r>
              <a:rPr lang="ja-JP" altLang="ja-JP" sz="3200" dirty="0">
                <a:solidFill>
                  <a:schemeClr val="tx1"/>
                </a:solidFill>
              </a:rPr>
              <a:t>「医用機器報告</a:t>
            </a:r>
            <a:r>
              <a:rPr lang="ja-JP" altLang="en-US" sz="3200" dirty="0">
                <a:solidFill>
                  <a:schemeClr val="tx1"/>
                </a:solidFill>
              </a:rPr>
              <a:t>（</a:t>
            </a:r>
            <a:r>
              <a:rPr lang="en-US" altLang="ja-JP" sz="3200" dirty="0">
                <a:solidFill>
                  <a:schemeClr val="tx1"/>
                </a:solidFill>
              </a:rPr>
              <a:t>MDR</a:t>
            </a:r>
            <a:r>
              <a:rPr lang="ja-JP" altLang="en-US" sz="3200" dirty="0">
                <a:solidFill>
                  <a:schemeClr val="tx1"/>
                </a:solidFill>
              </a:rPr>
              <a:t>）</a:t>
            </a:r>
            <a:r>
              <a:rPr lang="ja-JP" altLang="ja-JP" sz="3200" dirty="0">
                <a:solidFill>
                  <a:schemeClr val="tx1"/>
                </a:solidFill>
              </a:rPr>
              <a:t>」の下で</a:t>
            </a:r>
            <a:r>
              <a:rPr lang="en-US" altLang="ja-JP" sz="3200" dirty="0">
                <a:solidFill>
                  <a:schemeClr val="tx1"/>
                </a:solidFill>
              </a:rPr>
              <a:t>FDA</a:t>
            </a:r>
            <a:r>
              <a:rPr lang="ja-JP" altLang="ja-JP" sz="3200" dirty="0">
                <a:solidFill>
                  <a:schemeClr val="tx1"/>
                </a:solidFill>
              </a:rPr>
              <a:t>に報告すべき事象か否かを判定する。</a:t>
            </a:r>
          </a:p>
        </p:txBody>
      </p:sp>
      <p:sp>
        <p:nvSpPr>
          <p:cNvPr id="111619"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10062750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56348"/>
            <a:ext cx="10909300" cy="517064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spcBef>
                <a:spcPts val="600"/>
              </a:spcBef>
              <a:defRPr/>
            </a:pPr>
            <a:r>
              <a:rPr lang="ja-JP" altLang="ja-JP" sz="3200" dirty="0">
                <a:solidFill>
                  <a:schemeClr val="tx1"/>
                </a:solidFill>
              </a:rPr>
              <a:t>§</a:t>
            </a:r>
            <a:r>
              <a:rPr lang="en-US" altLang="ja-JP" sz="3200" dirty="0">
                <a:solidFill>
                  <a:schemeClr val="tx1"/>
                </a:solidFill>
              </a:rPr>
              <a:t>820.</a:t>
            </a:r>
            <a:r>
              <a:rPr lang="ja-JP" altLang="ja-JP" sz="3200" dirty="0">
                <a:solidFill>
                  <a:schemeClr val="tx1"/>
                </a:solidFill>
              </a:rPr>
              <a:t>１９８</a:t>
            </a:r>
            <a:r>
              <a:rPr lang="en-US" altLang="ja-JP" sz="3200" dirty="0">
                <a:solidFill>
                  <a:schemeClr val="tx1"/>
                </a:solidFill>
              </a:rPr>
              <a:t> </a:t>
            </a:r>
            <a:r>
              <a:rPr lang="ja-JP" altLang="ja-JP" sz="3200" dirty="0">
                <a:solidFill>
                  <a:schemeClr val="tx1"/>
                </a:solidFill>
              </a:rPr>
              <a:t>苦情ファイル</a:t>
            </a:r>
          </a:p>
          <a:p>
            <a:pPr marL="342900" indent="-342900">
              <a:spcBef>
                <a:spcPts val="600"/>
              </a:spcBef>
              <a:buFont typeface="Wingdings" panose="05000000000000000000" pitchFamily="2" charset="2"/>
              <a:buAutoNum type="alphaLcParenBoth" startAt="2"/>
              <a:defRPr/>
            </a:pPr>
            <a:r>
              <a:rPr lang="ja-JP" altLang="ja-JP" sz="3200" dirty="0">
                <a:solidFill>
                  <a:schemeClr val="tx1"/>
                </a:solidFill>
              </a:rPr>
              <a:t>各製造業者は苦情を審査し評価し、調査が必要か否かを判定する。調査をしない場合は、製造業者は次の事項を含む記録を維持する。</a:t>
            </a:r>
            <a:br>
              <a:rPr lang="en-US" altLang="ja-JP" sz="3200" dirty="0">
                <a:solidFill>
                  <a:schemeClr val="tx1"/>
                </a:solidFill>
              </a:rPr>
            </a:br>
            <a:r>
              <a:rPr lang="ja-JP" altLang="ja-JP" sz="3200" dirty="0">
                <a:solidFill>
                  <a:schemeClr val="tx1"/>
                </a:solidFill>
              </a:rPr>
              <a:t>すなわち調査をしなかった理由及び調査をしないという決定をした責任者の氏名である。</a:t>
            </a:r>
            <a:endParaRPr lang="en-US" altLang="ja-JP" sz="3200" dirty="0">
              <a:solidFill>
                <a:schemeClr val="tx1"/>
              </a:solidFill>
            </a:endParaRPr>
          </a:p>
          <a:p>
            <a:pPr marL="342900" indent="-342900">
              <a:spcBef>
                <a:spcPts val="600"/>
              </a:spcBef>
              <a:buAutoNum type="alphaLcParenBoth" startAt="2"/>
              <a:defRPr/>
            </a:pPr>
            <a:r>
              <a:rPr lang="ja-JP" altLang="ja-JP" sz="3200" dirty="0">
                <a:solidFill>
                  <a:schemeClr val="tx1"/>
                </a:solidFill>
              </a:rPr>
              <a:t>機器・ラベリング・包装がその仕様書を満たしていない恐れがあるとの苦情は、すべて審査・評価・調査すること。</a:t>
            </a:r>
            <a:br>
              <a:rPr lang="en-US" altLang="ja-JP" sz="3200" dirty="0">
                <a:solidFill>
                  <a:schemeClr val="tx1"/>
                </a:solidFill>
              </a:rPr>
            </a:br>
            <a:r>
              <a:rPr lang="ja-JP" altLang="ja-JP" sz="3200" dirty="0">
                <a:solidFill>
                  <a:schemeClr val="tx1"/>
                </a:solidFill>
              </a:rPr>
              <a:t>但し、そのような調査を類似の苦情に対して既に実施し、改めて調査する必要がない場合はこの限りではない。</a:t>
            </a:r>
          </a:p>
        </p:txBody>
      </p:sp>
      <p:sp>
        <p:nvSpPr>
          <p:cNvPr id="111619"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34486435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62702"/>
            <a:ext cx="10909299" cy="550920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265113" indent="-265113">
              <a:spcBef>
                <a:spcPts val="0"/>
              </a:spcBef>
            </a:pPr>
            <a:r>
              <a:rPr lang="ja-JP" altLang="en-US" sz="3200" dirty="0">
                <a:solidFill>
                  <a:schemeClr val="tx1"/>
                </a:solidFill>
              </a:rPr>
              <a:t>（</a:t>
            </a:r>
            <a:r>
              <a:rPr lang="en-US" altLang="ja-JP" sz="3200" dirty="0">
                <a:solidFill>
                  <a:schemeClr val="tx1"/>
                </a:solidFill>
              </a:rPr>
              <a:t>d</a:t>
            </a:r>
            <a:r>
              <a:rPr lang="ja-JP" altLang="en-US" sz="3200" dirty="0">
                <a:solidFill>
                  <a:schemeClr val="tx1"/>
                </a:solidFill>
              </a:rPr>
              <a:t>）</a:t>
            </a:r>
            <a:r>
              <a:rPr lang="en-US" altLang="ja-JP" sz="3200" dirty="0">
                <a:solidFill>
                  <a:schemeClr val="tx1"/>
                </a:solidFill>
              </a:rPr>
              <a:t> </a:t>
            </a:r>
            <a:r>
              <a:rPr lang="ja-JP" altLang="ja-JP" sz="3200" dirty="0">
                <a:solidFill>
                  <a:schemeClr val="tx1"/>
                </a:solidFill>
              </a:rPr>
              <a:t>このチャプターのパート</a:t>
            </a:r>
            <a:r>
              <a:rPr lang="en-US" altLang="ja-JP" sz="3200" dirty="0">
                <a:solidFill>
                  <a:schemeClr val="tx1"/>
                </a:solidFill>
              </a:rPr>
              <a:t>803</a:t>
            </a:r>
            <a:r>
              <a:rPr lang="ja-JP" altLang="ja-JP" sz="3200" dirty="0">
                <a:solidFill>
                  <a:schemeClr val="tx1"/>
                </a:solidFill>
              </a:rPr>
              <a:t>の下で</a:t>
            </a:r>
            <a:r>
              <a:rPr lang="en-US" altLang="ja-JP" sz="3200" dirty="0">
                <a:solidFill>
                  <a:schemeClr val="tx1"/>
                </a:solidFill>
              </a:rPr>
              <a:t>FDA</a:t>
            </a:r>
            <a:r>
              <a:rPr lang="ja-JP" altLang="ja-JP" sz="3200" dirty="0">
                <a:solidFill>
                  <a:schemeClr val="tx1"/>
                </a:solidFill>
              </a:rPr>
              <a:t>に報告しなければならない事象を示す苦情は、直ちに審査・評価・調査を指名された者が行い、苦情ファイルの中に別に区分してファイルするか、その他の方法で明確に識別する。</a:t>
            </a:r>
            <a:br>
              <a:rPr lang="en-US" altLang="ja-JP" sz="3200" dirty="0">
                <a:solidFill>
                  <a:schemeClr val="tx1"/>
                </a:solidFill>
              </a:rPr>
            </a:br>
            <a:r>
              <a:rPr lang="en-US" altLang="ja-JP" sz="3200" dirty="0">
                <a:solidFill>
                  <a:schemeClr val="tx1"/>
                </a:solidFill>
              </a:rPr>
              <a:t>820.198</a:t>
            </a:r>
            <a:r>
              <a:rPr lang="ja-JP" altLang="en-US" sz="3200" dirty="0">
                <a:solidFill>
                  <a:schemeClr val="tx1"/>
                </a:solidFill>
              </a:rPr>
              <a:t>（</a:t>
            </a:r>
            <a:r>
              <a:rPr lang="en-US" altLang="ja-JP" sz="3200" dirty="0">
                <a:solidFill>
                  <a:schemeClr val="tx1"/>
                </a:solidFill>
              </a:rPr>
              <a:t>c</a:t>
            </a:r>
            <a:r>
              <a:rPr lang="ja-JP" altLang="en-US" sz="3200" dirty="0">
                <a:solidFill>
                  <a:schemeClr val="tx1"/>
                </a:solidFill>
              </a:rPr>
              <a:t>）</a:t>
            </a:r>
            <a:r>
              <a:rPr lang="ja-JP" altLang="ja-JP" sz="3200" dirty="0">
                <a:solidFill>
                  <a:schemeClr val="tx1"/>
                </a:solidFill>
              </a:rPr>
              <a:t>で要求される情報に追加して、この段階で要求される調査の記録は次の事項の判定を含むこと。</a:t>
            </a:r>
          </a:p>
          <a:p>
            <a:pPr marL="800100" lvl="1" indent="-342900">
              <a:spcBef>
                <a:spcPts val="0"/>
              </a:spcBef>
              <a:buAutoNum type="arabicParenBoth"/>
            </a:pPr>
            <a:r>
              <a:rPr lang="ja-JP" altLang="ja-JP" sz="3200" dirty="0">
                <a:solidFill>
                  <a:schemeClr val="tx1"/>
                </a:solidFill>
              </a:rPr>
              <a:t>実際に機器が仕様書とおりの機能をしなかったかどうか。</a:t>
            </a:r>
            <a:endParaRPr lang="en-US" altLang="ja-JP" sz="3200" dirty="0">
              <a:solidFill>
                <a:schemeClr val="tx1"/>
              </a:solidFill>
            </a:endParaRPr>
          </a:p>
          <a:p>
            <a:pPr marL="800100" lvl="1" indent="-342900">
              <a:spcBef>
                <a:spcPts val="0"/>
              </a:spcBef>
              <a:buAutoNum type="arabicParenBoth"/>
            </a:pPr>
            <a:r>
              <a:rPr lang="ja-JP" altLang="ja-JP" sz="3200" dirty="0">
                <a:solidFill>
                  <a:schemeClr val="tx1"/>
                </a:solidFill>
              </a:rPr>
              <a:t>機器が患者の治療</a:t>
            </a:r>
            <a:r>
              <a:rPr lang="ja-JP" altLang="en-US" sz="3200" dirty="0">
                <a:solidFill>
                  <a:schemeClr val="tx1"/>
                </a:solidFill>
              </a:rPr>
              <a:t>または</a:t>
            </a:r>
            <a:r>
              <a:rPr lang="ja-JP" altLang="ja-JP" sz="3200" dirty="0">
                <a:solidFill>
                  <a:schemeClr val="tx1"/>
                </a:solidFill>
              </a:rPr>
              <a:t>診断のために使用されていたかどうか。</a:t>
            </a:r>
            <a:endParaRPr lang="en-US" altLang="ja-JP" sz="3200" dirty="0">
              <a:solidFill>
                <a:schemeClr val="tx1"/>
              </a:solidFill>
            </a:endParaRPr>
          </a:p>
          <a:p>
            <a:pPr marL="800100" lvl="1" indent="-342900">
              <a:spcBef>
                <a:spcPts val="0"/>
              </a:spcBef>
              <a:buAutoNum type="arabicParenBoth"/>
            </a:pPr>
            <a:r>
              <a:rPr lang="ja-JP" altLang="ja-JP" sz="3200" dirty="0">
                <a:solidFill>
                  <a:schemeClr val="tx1"/>
                </a:solidFill>
              </a:rPr>
              <a:t>機器が報告された事故、</a:t>
            </a:r>
            <a:r>
              <a:rPr lang="ja-JP" altLang="en-US" sz="3200" dirty="0">
                <a:solidFill>
                  <a:schemeClr val="tx1"/>
                </a:solidFill>
              </a:rPr>
              <a:t>または</a:t>
            </a:r>
            <a:r>
              <a:rPr lang="ja-JP" altLang="ja-JP" sz="3200" dirty="0">
                <a:solidFill>
                  <a:schemeClr val="tx1"/>
                </a:solidFill>
              </a:rPr>
              <a:t>望ましくない事象に関係しているならば、どのような関係か。</a:t>
            </a:r>
          </a:p>
        </p:txBody>
      </p:sp>
      <p:sp>
        <p:nvSpPr>
          <p:cNvPr id="112643"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37043450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60450"/>
            <a:ext cx="10909299" cy="475514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marL="360363" indent="-360363">
              <a:spcBef>
                <a:spcPts val="600"/>
              </a:spcBef>
            </a:pPr>
            <a:r>
              <a:rPr lang="ja-JP" altLang="en-US" sz="3200" dirty="0">
                <a:solidFill>
                  <a:schemeClr val="tx1"/>
                </a:solidFill>
              </a:rPr>
              <a:t>（</a:t>
            </a:r>
            <a:r>
              <a:rPr lang="en-US" altLang="ja-JP" sz="3200" dirty="0">
                <a:solidFill>
                  <a:schemeClr val="tx1"/>
                </a:solidFill>
              </a:rPr>
              <a:t>e</a:t>
            </a:r>
            <a:r>
              <a:rPr lang="ja-JP" altLang="en-US" sz="3200" dirty="0">
                <a:solidFill>
                  <a:schemeClr val="tx1"/>
                </a:solidFill>
              </a:rPr>
              <a:t>）</a:t>
            </a:r>
            <a:r>
              <a:rPr lang="en-US" altLang="ja-JP" sz="3200" dirty="0">
                <a:solidFill>
                  <a:schemeClr val="tx1"/>
                </a:solidFill>
              </a:rPr>
              <a:t> </a:t>
            </a:r>
            <a:r>
              <a:rPr lang="ja-JP" altLang="ja-JP" sz="3200" dirty="0">
                <a:solidFill>
                  <a:schemeClr val="tx1"/>
                </a:solidFill>
              </a:rPr>
              <a:t>このセクション下で調査する場合、各調査の記録文書はこのセクションの段落</a:t>
            </a:r>
            <a:r>
              <a:rPr lang="ja-JP" altLang="en-US" sz="3200" dirty="0">
                <a:solidFill>
                  <a:schemeClr val="tx1"/>
                </a:solidFill>
              </a:rPr>
              <a:t>（</a:t>
            </a:r>
            <a:r>
              <a:rPr lang="en-US" altLang="ja-JP" sz="3200" dirty="0">
                <a:solidFill>
                  <a:schemeClr val="tx1"/>
                </a:solidFill>
              </a:rPr>
              <a:t>a</a:t>
            </a:r>
            <a:r>
              <a:rPr lang="ja-JP" altLang="en-US" sz="3200" dirty="0">
                <a:solidFill>
                  <a:schemeClr val="tx1"/>
                </a:solidFill>
              </a:rPr>
              <a:t>）</a:t>
            </a:r>
            <a:r>
              <a:rPr lang="ja-JP" altLang="ja-JP" sz="3200" dirty="0">
                <a:solidFill>
                  <a:schemeClr val="tx1"/>
                </a:solidFill>
              </a:rPr>
              <a:t>で識別される正式に指名された部門によって維持されること。</a:t>
            </a:r>
            <a:br>
              <a:rPr lang="en-US" altLang="ja-JP" sz="3200" dirty="0">
                <a:solidFill>
                  <a:schemeClr val="tx1"/>
                </a:solidFill>
              </a:rPr>
            </a:br>
            <a:r>
              <a:rPr lang="ja-JP" altLang="ja-JP" sz="3200" dirty="0">
                <a:solidFill>
                  <a:schemeClr val="tx1"/>
                </a:solidFill>
              </a:rPr>
              <a:t>調査記録には次の事項を含むこと。</a:t>
            </a:r>
          </a:p>
          <a:p>
            <a:pPr marL="971550" lvl="1" indent="-514350">
              <a:spcBef>
                <a:spcPts val="600"/>
              </a:spcBef>
              <a:buFont typeface="+mj-lt"/>
              <a:buAutoNum type="arabicPeriod"/>
            </a:pPr>
            <a:r>
              <a:rPr lang="ja-JP" altLang="ja-JP" sz="3200" dirty="0">
                <a:solidFill>
                  <a:schemeClr val="tx1"/>
                </a:solidFill>
              </a:rPr>
              <a:t>機器の名称</a:t>
            </a:r>
            <a:endParaRPr lang="en-US" altLang="ja-JP" sz="3200" dirty="0">
              <a:solidFill>
                <a:schemeClr val="tx1"/>
              </a:solidFill>
            </a:endParaRPr>
          </a:p>
          <a:p>
            <a:pPr marL="971550" lvl="1" indent="-514350">
              <a:spcBef>
                <a:spcPts val="600"/>
              </a:spcBef>
              <a:buFont typeface="+mj-lt"/>
              <a:buAutoNum type="arabicPeriod"/>
            </a:pPr>
            <a:r>
              <a:rPr lang="ja-JP" altLang="ja-JP" sz="3200" dirty="0">
                <a:solidFill>
                  <a:schemeClr val="tx1"/>
                </a:solidFill>
              </a:rPr>
              <a:t>苦情を受け付けた日付</a:t>
            </a:r>
            <a:endParaRPr lang="en-US" altLang="ja-JP" sz="3200" dirty="0">
              <a:solidFill>
                <a:schemeClr val="tx1"/>
              </a:solidFill>
            </a:endParaRPr>
          </a:p>
          <a:p>
            <a:pPr marL="971550" lvl="1" indent="-514350">
              <a:spcBef>
                <a:spcPts val="600"/>
              </a:spcBef>
              <a:buFont typeface="+mj-lt"/>
              <a:buAutoNum type="arabicPeriod"/>
            </a:pPr>
            <a:r>
              <a:rPr lang="ja-JP" altLang="ja-JP" sz="3200" dirty="0">
                <a:solidFill>
                  <a:schemeClr val="tx1"/>
                </a:solidFill>
              </a:rPr>
              <a:t>使用された機器の</a:t>
            </a:r>
            <a:r>
              <a:rPr lang="en-US" altLang="ja-JP" sz="3200" dirty="0">
                <a:solidFill>
                  <a:schemeClr val="tx1"/>
                </a:solidFill>
              </a:rPr>
              <a:t>unique device identifier</a:t>
            </a:r>
            <a:r>
              <a:rPr lang="ja-JP" altLang="en-US" sz="3200" dirty="0">
                <a:solidFill>
                  <a:schemeClr val="tx1"/>
                </a:solidFill>
              </a:rPr>
              <a:t>（</a:t>
            </a:r>
            <a:r>
              <a:rPr lang="en-US" altLang="ja-JP" sz="3200" dirty="0">
                <a:solidFill>
                  <a:schemeClr val="tx1"/>
                </a:solidFill>
              </a:rPr>
              <a:t>UDI</a:t>
            </a:r>
            <a:r>
              <a:rPr lang="ja-JP" altLang="en-US" sz="3200" dirty="0">
                <a:solidFill>
                  <a:schemeClr val="tx1"/>
                </a:solidFill>
              </a:rPr>
              <a:t>）または</a:t>
            </a:r>
            <a:r>
              <a:rPr lang="en-US" altLang="ja-JP" sz="3200" dirty="0">
                <a:solidFill>
                  <a:schemeClr val="tx1"/>
                </a:solidFill>
              </a:rPr>
              <a:t>universal product code</a:t>
            </a:r>
            <a:r>
              <a:rPr lang="ja-JP" altLang="en-US" sz="3200" dirty="0">
                <a:solidFill>
                  <a:schemeClr val="tx1"/>
                </a:solidFill>
              </a:rPr>
              <a:t>（</a:t>
            </a:r>
            <a:r>
              <a:rPr lang="en-US" altLang="ja-JP" sz="3200" dirty="0">
                <a:solidFill>
                  <a:schemeClr val="tx1"/>
                </a:solidFill>
              </a:rPr>
              <a:t>UPC</a:t>
            </a:r>
            <a:r>
              <a:rPr lang="ja-JP" altLang="en-US" sz="3200" dirty="0">
                <a:solidFill>
                  <a:schemeClr val="tx1"/>
                </a:solidFill>
              </a:rPr>
              <a:t>）およびその他の</a:t>
            </a:r>
            <a:r>
              <a:rPr lang="ja-JP" altLang="ja-JP" sz="3200" dirty="0">
                <a:solidFill>
                  <a:schemeClr val="tx1"/>
                </a:solidFill>
              </a:rPr>
              <a:t>識別及び管理番号</a:t>
            </a:r>
          </a:p>
        </p:txBody>
      </p:sp>
      <p:sp>
        <p:nvSpPr>
          <p:cNvPr id="113667"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35663999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60450"/>
            <a:ext cx="10909299" cy="2862322"/>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marL="971550" lvl="1" indent="-514350">
              <a:spcBef>
                <a:spcPts val="600"/>
              </a:spcBef>
              <a:buFont typeface="+mj-lt"/>
              <a:buAutoNum type="arabicPeriod" startAt="4"/>
            </a:pPr>
            <a:r>
              <a:rPr lang="ja-JP" altLang="ja-JP" sz="3200" dirty="0">
                <a:solidFill>
                  <a:schemeClr val="tx1"/>
                </a:solidFill>
              </a:rPr>
              <a:t>苦情を言ってきた人の氏名・住所・電話番号</a:t>
            </a:r>
            <a:endParaRPr lang="en-US" altLang="ja-JP" sz="3200" dirty="0">
              <a:solidFill>
                <a:schemeClr val="tx1"/>
              </a:solidFill>
            </a:endParaRPr>
          </a:p>
          <a:p>
            <a:pPr marL="971550" lvl="1" indent="-514350">
              <a:spcBef>
                <a:spcPts val="600"/>
              </a:spcBef>
              <a:buFont typeface="+mj-lt"/>
              <a:buAutoNum type="arabicPeriod" startAt="4"/>
            </a:pPr>
            <a:r>
              <a:rPr lang="ja-JP" altLang="ja-JP" sz="3200" dirty="0">
                <a:solidFill>
                  <a:schemeClr val="tx1"/>
                </a:solidFill>
              </a:rPr>
              <a:t>苦情の性質及び詳細</a:t>
            </a:r>
            <a:endParaRPr lang="en-US" altLang="ja-JP" sz="3200" dirty="0">
              <a:solidFill>
                <a:schemeClr val="tx1"/>
              </a:solidFill>
            </a:endParaRPr>
          </a:p>
          <a:p>
            <a:pPr marL="971550" lvl="1" indent="-514350">
              <a:spcBef>
                <a:spcPts val="600"/>
              </a:spcBef>
              <a:buFont typeface="+mj-lt"/>
              <a:buAutoNum type="arabicPeriod" startAt="4"/>
            </a:pPr>
            <a:r>
              <a:rPr lang="ja-JP" altLang="ja-JP" sz="3200" dirty="0">
                <a:solidFill>
                  <a:schemeClr val="tx1"/>
                </a:solidFill>
              </a:rPr>
              <a:t>調査の日付及び結果</a:t>
            </a:r>
            <a:endParaRPr lang="en-US" altLang="ja-JP" sz="3200" dirty="0">
              <a:solidFill>
                <a:schemeClr val="tx1"/>
              </a:solidFill>
            </a:endParaRPr>
          </a:p>
          <a:p>
            <a:pPr marL="971550" lvl="1" indent="-514350">
              <a:spcBef>
                <a:spcPts val="600"/>
              </a:spcBef>
              <a:buFont typeface="+mj-lt"/>
              <a:buAutoNum type="arabicPeriod" startAt="4"/>
            </a:pPr>
            <a:r>
              <a:rPr lang="ja-JP" altLang="ja-JP" sz="3200" dirty="0">
                <a:solidFill>
                  <a:schemeClr val="tx1"/>
                </a:solidFill>
              </a:rPr>
              <a:t>講じた是正処置、並びに</a:t>
            </a:r>
            <a:endParaRPr lang="en-US" altLang="ja-JP" sz="3200" dirty="0">
              <a:solidFill>
                <a:schemeClr val="tx1"/>
              </a:solidFill>
            </a:endParaRPr>
          </a:p>
          <a:p>
            <a:pPr marL="971550" lvl="1" indent="-514350">
              <a:spcBef>
                <a:spcPts val="600"/>
              </a:spcBef>
              <a:buFont typeface="+mj-lt"/>
              <a:buAutoNum type="arabicPeriod" startAt="4"/>
            </a:pPr>
            <a:r>
              <a:rPr lang="ja-JP" altLang="ja-JP" sz="3200" dirty="0">
                <a:solidFill>
                  <a:schemeClr val="tx1"/>
                </a:solidFill>
              </a:rPr>
              <a:t>苦情を言ってきた人に対する回答</a:t>
            </a:r>
          </a:p>
        </p:txBody>
      </p:sp>
      <p:sp>
        <p:nvSpPr>
          <p:cNvPr id="113667"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11978197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ChangeArrowheads="1"/>
          </p:cNvSpPr>
          <p:nvPr/>
        </p:nvSpPr>
        <p:spPr bwMode="auto">
          <a:xfrm>
            <a:off x="587375" y="1056347"/>
            <a:ext cx="10909300" cy="475514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360363" indent="-360363"/>
            <a:r>
              <a:rPr lang="ja-JP" altLang="en-US" sz="3200" dirty="0">
                <a:solidFill>
                  <a:schemeClr val="tx1"/>
                </a:solidFill>
              </a:rPr>
              <a:t>（</a:t>
            </a:r>
            <a:r>
              <a:rPr lang="en-US" altLang="ja-JP" sz="3200" dirty="0">
                <a:solidFill>
                  <a:schemeClr val="tx1"/>
                </a:solidFill>
              </a:rPr>
              <a:t>f</a:t>
            </a:r>
            <a:r>
              <a:rPr lang="ja-JP" altLang="en-US" sz="3200" dirty="0">
                <a:solidFill>
                  <a:schemeClr val="tx1"/>
                </a:solidFill>
              </a:rPr>
              <a:t>）</a:t>
            </a:r>
            <a:r>
              <a:rPr lang="en-US" altLang="ja-JP" sz="3200" dirty="0">
                <a:solidFill>
                  <a:schemeClr val="tx1"/>
                </a:solidFill>
              </a:rPr>
              <a:t> </a:t>
            </a:r>
            <a:r>
              <a:rPr lang="ja-JP" altLang="ja-JP" sz="3200" dirty="0">
                <a:solidFill>
                  <a:schemeClr val="tx1"/>
                </a:solidFill>
              </a:rPr>
              <a:t>製造業者の正式に指名された苦情担当部門が、製造施設から離れている場合、調査された苦情及び調査結果は製造施設から容易にアクセスできること。</a:t>
            </a:r>
            <a:endParaRPr lang="en-US" altLang="ja-JP" sz="3200" dirty="0">
              <a:solidFill>
                <a:schemeClr val="tx1"/>
              </a:solidFill>
            </a:endParaRPr>
          </a:p>
          <a:p>
            <a:pPr marL="360363" indent="-360363">
              <a:spcBef>
                <a:spcPts val="600"/>
              </a:spcBef>
            </a:pPr>
            <a:r>
              <a:rPr lang="ja-JP" altLang="en-US" sz="3200" dirty="0">
                <a:solidFill>
                  <a:schemeClr val="tx1"/>
                </a:solidFill>
              </a:rPr>
              <a:t>（</a:t>
            </a:r>
            <a:r>
              <a:rPr lang="en-US" altLang="ja-JP" sz="3200" dirty="0">
                <a:solidFill>
                  <a:schemeClr val="tx1"/>
                </a:solidFill>
              </a:rPr>
              <a:t>g</a:t>
            </a:r>
            <a:r>
              <a:rPr lang="ja-JP" altLang="en-US" sz="3200" dirty="0">
                <a:solidFill>
                  <a:schemeClr val="tx1"/>
                </a:solidFill>
              </a:rPr>
              <a:t>）</a:t>
            </a:r>
            <a:r>
              <a:rPr lang="en-US" altLang="ja-JP" sz="3200" dirty="0">
                <a:solidFill>
                  <a:schemeClr val="tx1"/>
                </a:solidFill>
              </a:rPr>
              <a:t> </a:t>
            </a:r>
            <a:r>
              <a:rPr lang="ja-JP" altLang="ja-JP" sz="3200" dirty="0">
                <a:solidFill>
                  <a:schemeClr val="tx1"/>
                </a:solidFill>
              </a:rPr>
              <a:t>もし製造業者の正式に指名された苦情担当部門が米国外に所在するならば、このセクションの下で要求される記録は米国内の下記のいずれかの場所からアクセスできること。</a:t>
            </a:r>
          </a:p>
          <a:p>
            <a:pPr marL="800100" lvl="1" indent="-342900">
              <a:spcBef>
                <a:spcPts val="600"/>
              </a:spcBef>
              <a:buAutoNum type="arabicParenBoth"/>
            </a:pPr>
            <a:r>
              <a:rPr lang="ja-JP" altLang="ja-JP" sz="3200" dirty="0">
                <a:solidFill>
                  <a:schemeClr val="tx1"/>
                </a:solidFill>
              </a:rPr>
              <a:t>製造業者の記録が定期的に保管される米国内の場所、</a:t>
            </a:r>
            <a:r>
              <a:rPr lang="ja-JP" altLang="en-US" sz="3200" dirty="0">
                <a:solidFill>
                  <a:schemeClr val="tx1"/>
                </a:solidFill>
              </a:rPr>
              <a:t>または</a:t>
            </a:r>
            <a:endParaRPr lang="en-US" altLang="ja-JP" sz="3200" dirty="0">
              <a:solidFill>
                <a:schemeClr val="tx1"/>
              </a:solidFill>
            </a:endParaRPr>
          </a:p>
          <a:p>
            <a:pPr marL="800100" lvl="1" indent="-342900">
              <a:spcBef>
                <a:spcPts val="600"/>
              </a:spcBef>
              <a:buAutoNum type="arabicParenBoth"/>
            </a:pPr>
            <a:r>
              <a:rPr lang="ja-JP" altLang="ja-JP" sz="3200" dirty="0">
                <a:solidFill>
                  <a:schemeClr val="tx1"/>
                </a:solidFill>
              </a:rPr>
              <a:t>最初の流通業者の所在地</a:t>
            </a:r>
          </a:p>
        </p:txBody>
      </p:sp>
      <p:sp>
        <p:nvSpPr>
          <p:cNvPr id="113667" name="タイトル 1"/>
          <p:cNvSpPr>
            <a:spLocks noGrp="1"/>
          </p:cNvSpPr>
          <p:nvPr>
            <p:ph type="title" idx="4294967295"/>
          </p:nvPr>
        </p:nvSpPr>
        <p:spPr/>
        <p:txBody>
          <a:bodyPr/>
          <a:lstStyle/>
          <a:p>
            <a:r>
              <a:rPr lang="en-US" altLang="ja-JP" sz="3200" dirty="0"/>
              <a:t>820.198 </a:t>
            </a:r>
            <a:r>
              <a:rPr lang="ja-JP" altLang="en-US" sz="3200" dirty="0"/>
              <a:t>苦情ファイル（</a:t>
            </a:r>
            <a:r>
              <a:rPr lang="en-US" altLang="ja-JP" sz="3200" dirty="0"/>
              <a:t>Complaint files</a:t>
            </a:r>
            <a:r>
              <a:rPr lang="ja-JP" altLang="en-US" sz="3200" dirty="0"/>
              <a:t>）</a:t>
            </a:r>
            <a:endParaRPr kumimoji="1" lang="ja-JP" altLang="en-US" sz="3200" dirty="0"/>
          </a:p>
        </p:txBody>
      </p:sp>
    </p:spTree>
    <p:extLst>
      <p:ext uri="{BB962C8B-B14F-4D97-AF65-F5344CB8AC3E}">
        <p14:creationId xmlns:p14="http://schemas.microsoft.com/office/powerpoint/2010/main" val="15843571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5" dirty="0">
                <a:latin typeface="+mn-lt"/>
                <a:ea typeface="+mn-ea"/>
                <a:cs typeface="ＭＳ Ｐゴシック"/>
              </a:rPr>
              <a:t>ISO 13485:2016</a:t>
            </a:r>
            <a:endParaRPr lang="ja-JP" altLang="en-US" spc="-5" dirty="0">
              <a:latin typeface="ＭＳ Ｐゴシック"/>
              <a:cs typeface="ＭＳ Ｐゴシック"/>
            </a:endParaRPr>
          </a:p>
        </p:txBody>
      </p:sp>
      <p:sp>
        <p:nvSpPr>
          <p:cNvPr id="4" name="コンテンツ プレースホルダー 2"/>
          <p:cNvSpPr txBox="1">
            <a:spLocks/>
          </p:cNvSpPr>
          <p:nvPr/>
        </p:nvSpPr>
        <p:spPr bwMode="auto">
          <a:xfrm>
            <a:off x="587375" y="1052513"/>
            <a:ext cx="10909300" cy="5090624"/>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1800">
                <a:solidFill>
                  <a:schemeClr val="dk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1800">
                <a:solidFill>
                  <a:schemeClr val="dk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1800">
                <a:solidFill>
                  <a:schemeClr val="dk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9pPr>
          </a:lstStyle>
          <a:p>
            <a:pPr marL="0" indent="0">
              <a:buNone/>
            </a:pPr>
            <a:r>
              <a:rPr lang="en-US" altLang="ja-JP" sz="2800" dirty="0">
                <a:solidFill>
                  <a:schemeClr val="tx1"/>
                </a:solidFill>
              </a:rPr>
              <a:t>8.2.2</a:t>
            </a:r>
            <a:r>
              <a:rPr lang="ja-JP" altLang="en-US" sz="2800" dirty="0">
                <a:solidFill>
                  <a:schemeClr val="tx1"/>
                </a:solidFill>
              </a:rPr>
              <a:t>　苦情処理</a:t>
            </a:r>
          </a:p>
          <a:p>
            <a:r>
              <a:rPr lang="ja-JP" altLang="en-US" sz="2800" u="sng" dirty="0">
                <a:solidFill>
                  <a:schemeClr val="tx1"/>
                </a:solidFill>
              </a:rPr>
              <a:t>組織は、タイムリーな苦情処理のための手順を、適用される規制要求事項に従って文書化する。</a:t>
            </a:r>
            <a:endParaRPr lang="en-US" altLang="ja-JP" sz="2800" u="sng" dirty="0">
              <a:solidFill>
                <a:schemeClr val="tx1"/>
              </a:solidFill>
            </a:endParaRPr>
          </a:p>
          <a:p>
            <a:r>
              <a:rPr lang="ja-JP" altLang="en-US" sz="2800" u="sng" dirty="0">
                <a:solidFill>
                  <a:schemeClr val="tx1"/>
                </a:solidFill>
              </a:rPr>
              <a:t>この手順には、少なくとも、次の活動に対する要求事項と責任を含む。</a:t>
            </a:r>
          </a:p>
          <a:p>
            <a:pPr marL="444500" lvl="1" indent="0">
              <a:buNone/>
            </a:pPr>
            <a:r>
              <a:rPr lang="en-US" altLang="ja-JP" sz="2800" u="sng" dirty="0">
                <a:solidFill>
                  <a:schemeClr val="tx1"/>
                </a:solidFill>
              </a:rPr>
              <a:t>a</a:t>
            </a:r>
            <a:r>
              <a:rPr lang="ja-JP" altLang="en-US" sz="2800" u="sng" dirty="0">
                <a:solidFill>
                  <a:schemeClr val="tx1"/>
                </a:solidFill>
              </a:rPr>
              <a:t>）　情報の受領</a:t>
            </a:r>
          </a:p>
          <a:p>
            <a:pPr marL="444500" lvl="1" indent="0">
              <a:buNone/>
            </a:pPr>
            <a:r>
              <a:rPr lang="en-US" altLang="ja-JP" sz="2800" u="sng" dirty="0">
                <a:solidFill>
                  <a:schemeClr val="tx1"/>
                </a:solidFill>
              </a:rPr>
              <a:t>b</a:t>
            </a:r>
            <a:r>
              <a:rPr lang="ja-JP" altLang="en-US" sz="2800" u="sng" dirty="0">
                <a:solidFill>
                  <a:schemeClr val="tx1"/>
                </a:solidFill>
              </a:rPr>
              <a:t>）　フィードバックが苦情を含んでいるかを決めるための情報の評価</a:t>
            </a:r>
          </a:p>
          <a:p>
            <a:pPr marL="444500" lvl="1" indent="0">
              <a:buNone/>
            </a:pPr>
            <a:r>
              <a:rPr lang="en-US" altLang="ja-JP" sz="2800" u="sng" dirty="0">
                <a:solidFill>
                  <a:schemeClr val="tx1"/>
                </a:solidFill>
              </a:rPr>
              <a:t>c</a:t>
            </a:r>
            <a:r>
              <a:rPr lang="ja-JP" altLang="en-US" sz="2800" u="sng" dirty="0">
                <a:solidFill>
                  <a:schemeClr val="tx1"/>
                </a:solidFill>
              </a:rPr>
              <a:t>）　苦情の調査</a:t>
            </a:r>
          </a:p>
          <a:p>
            <a:pPr marL="444500" lvl="1" indent="0">
              <a:buNone/>
            </a:pPr>
            <a:r>
              <a:rPr lang="en-US" altLang="ja-JP" sz="2800" u="sng" dirty="0">
                <a:solidFill>
                  <a:schemeClr val="tx1"/>
                </a:solidFill>
              </a:rPr>
              <a:t>d</a:t>
            </a:r>
            <a:r>
              <a:rPr lang="ja-JP" altLang="en-US" sz="2800" u="sng" dirty="0">
                <a:solidFill>
                  <a:schemeClr val="tx1"/>
                </a:solidFill>
              </a:rPr>
              <a:t>）　適切な規制当局への報告の必要性の決定</a:t>
            </a:r>
          </a:p>
          <a:p>
            <a:pPr marL="444500" lvl="1" indent="0">
              <a:buNone/>
            </a:pPr>
            <a:r>
              <a:rPr lang="en-US" altLang="ja-JP" sz="2800" u="sng" dirty="0">
                <a:solidFill>
                  <a:schemeClr val="tx1"/>
                </a:solidFill>
              </a:rPr>
              <a:t>e</a:t>
            </a:r>
            <a:r>
              <a:rPr lang="ja-JP" altLang="en-US" sz="2800" u="sng" dirty="0">
                <a:solidFill>
                  <a:schemeClr val="tx1"/>
                </a:solidFill>
              </a:rPr>
              <a:t>）　苦情に関連する製品の取扱い</a:t>
            </a:r>
          </a:p>
          <a:p>
            <a:pPr marL="444500" lvl="1" indent="0">
              <a:buNone/>
            </a:pPr>
            <a:r>
              <a:rPr lang="en-US" altLang="ja-JP" sz="2800" u="sng" dirty="0">
                <a:solidFill>
                  <a:schemeClr val="tx1"/>
                </a:solidFill>
              </a:rPr>
              <a:t>f</a:t>
            </a:r>
            <a:r>
              <a:rPr lang="ja-JP" altLang="en-US" sz="2800" u="sng" dirty="0">
                <a:solidFill>
                  <a:schemeClr val="tx1"/>
                </a:solidFill>
              </a:rPr>
              <a:t>）　修正または是正処置の開始の決定</a:t>
            </a:r>
          </a:p>
        </p:txBody>
      </p:sp>
    </p:spTree>
    <p:extLst>
      <p:ext uri="{BB962C8B-B14F-4D97-AF65-F5344CB8AC3E}">
        <p14:creationId xmlns:p14="http://schemas.microsoft.com/office/powerpoint/2010/main" val="98881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pc="-5" dirty="0">
                <a:latin typeface="+mn-lt"/>
                <a:ea typeface="+mn-ea"/>
                <a:cs typeface="ＭＳ Ｐゴシック"/>
              </a:rPr>
              <a:t>ISO 13485:2016</a:t>
            </a:r>
            <a:endParaRPr lang="ja-JP" altLang="en-US" spc="-5" dirty="0">
              <a:latin typeface="+mn-lt"/>
              <a:ea typeface="+mn-ea"/>
              <a:cs typeface="ＭＳ Ｐゴシック"/>
            </a:endParaRPr>
          </a:p>
        </p:txBody>
      </p:sp>
      <p:sp>
        <p:nvSpPr>
          <p:cNvPr id="4" name="コンテンツ プレースホルダー 2"/>
          <p:cNvSpPr txBox="1">
            <a:spLocks/>
          </p:cNvSpPr>
          <p:nvPr/>
        </p:nvSpPr>
        <p:spPr bwMode="auto">
          <a:xfrm>
            <a:off x="587375" y="1044711"/>
            <a:ext cx="10909300" cy="3933384"/>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1800">
                <a:solidFill>
                  <a:schemeClr val="dk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1800">
                <a:solidFill>
                  <a:schemeClr val="dk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1800">
                <a:solidFill>
                  <a:schemeClr val="dk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1800">
                <a:solidFill>
                  <a:schemeClr val="dk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9pPr>
          </a:lstStyle>
          <a:p>
            <a:pPr marL="0" indent="0">
              <a:buNone/>
            </a:pPr>
            <a:r>
              <a:rPr lang="en-US" altLang="ja-JP" sz="3200" dirty="0">
                <a:solidFill>
                  <a:schemeClr val="tx1"/>
                </a:solidFill>
              </a:rPr>
              <a:t>8.2.2</a:t>
            </a:r>
            <a:r>
              <a:rPr lang="ja-JP" altLang="en-US" sz="3200" dirty="0">
                <a:solidFill>
                  <a:schemeClr val="tx1"/>
                </a:solidFill>
              </a:rPr>
              <a:t>　苦情処理</a:t>
            </a:r>
          </a:p>
          <a:p>
            <a:r>
              <a:rPr lang="ja-JP" altLang="en-US" sz="3200" u="sng" dirty="0">
                <a:solidFill>
                  <a:schemeClr val="tx1"/>
                </a:solidFill>
              </a:rPr>
              <a:t>もし、苦情を調査しない場合、その理由を文書化する。</a:t>
            </a:r>
            <a:endParaRPr lang="en-US" altLang="ja-JP" sz="3200" u="sng" dirty="0">
              <a:solidFill>
                <a:schemeClr val="tx1"/>
              </a:solidFill>
            </a:endParaRPr>
          </a:p>
          <a:p>
            <a:r>
              <a:rPr lang="ja-JP" altLang="en-US" sz="3200" u="sng" dirty="0">
                <a:solidFill>
                  <a:schemeClr val="tx1"/>
                </a:solidFill>
              </a:rPr>
              <a:t>苦情処置プロセスからの結果として実施する全ての</a:t>
            </a:r>
            <a:r>
              <a:rPr lang="ja-JP" altLang="en-US" sz="3200" u="sng" dirty="0">
                <a:solidFill>
                  <a:srgbClr val="FF0000"/>
                </a:solidFill>
              </a:rPr>
              <a:t>修正</a:t>
            </a:r>
            <a:r>
              <a:rPr lang="ja-JP" altLang="en-US" sz="3200" u="sng" dirty="0">
                <a:solidFill>
                  <a:schemeClr val="tx1"/>
                </a:solidFill>
              </a:rPr>
              <a:t>および</a:t>
            </a:r>
            <a:r>
              <a:rPr lang="ja-JP" altLang="en-US" sz="3200" u="sng" dirty="0">
                <a:solidFill>
                  <a:srgbClr val="FF0000"/>
                </a:solidFill>
              </a:rPr>
              <a:t>是正処置</a:t>
            </a:r>
            <a:r>
              <a:rPr lang="ja-JP" altLang="en-US" sz="3200" u="sng" dirty="0">
                <a:solidFill>
                  <a:schemeClr val="tx1"/>
                </a:solidFill>
              </a:rPr>
              <a:t>は文書化する。</a:t>
            </a:r>
          </a:p>
          <a:p>
            <a:r>
              <a:rPr lang="ja-JP" altLang="en-US" sz="3200" u="sng" dirty="0">
                <a:solidFill>
                  <a:schemeClr val="tx1"/>
                </a:solidFill>
              </a:rPr>
              <a:t>調査の結果、組織外の活動が苦情に寄与している場合、関連する情報を組織と関与している外部パーティとの間で交換する。</a:t>
            </a:r>
          </a:p>
          <a:p>
            <a:r>
              <a:rPr lang="ja-JP" altLang="en-US" sz="3200" u="sng" dirty="0">
                <a:solidFill>
                  <a:schemeClr val="tx1"/>
                </a:solidFill>
              </a:rPr>
              <a:t>苦情処理の記録は維持する。（</a:t>
            </a:r>
            <a:r>
              <a:rPr lang="en-US" altLang="ja-JP" sz="3200" u="sng" dirty="0">
                <a:solidFill>
                  <a:schemeClr val="tx1"/>
                </a:solidFill>
              </a:rPr>
              <a:t>4.2.5</a:t>
            </a:r>
            <a:r>
              <a:rPr lang="ja-JP" altLang="en-US" sz="3200" u="sng" dirty="0">
                <a:solidFill>
                  <a:schemeClr val="tx1"/>
                </a:solidFill>
              </a:rPr>
              <a:t>参照）</a:t>
            </a:r>
          </a:p>
        </p:txBody>
      </p:sp>
    </p:spTree>
    <p:extLst>
      <p:ext uri="{BB962C8B-B14F-4D97-AF65-F5344CB8AC3E}">
        <p14:creationId xmlns:p14="http://schemas.microsoft.com/office/powerpoint/2010/main" val="16777531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苦情とは（</a:t>
            </a:r>
            <a:r>
              <a:rPr lang="en-US" altLang="ja-JP" dirty="0"/>
              <a:t>ISO 13485:2016</a:t>
            </a:r>
            <a:r>
              <a:rPr lang="ja-JP" altLang="en-US" dirty="0"/>
              <a:t>の定義）</a:t>
            </a:r>
          </a:p>
        </p:txBody>
      </p:sp>
      <p:sp>
        <p:nvSpPr>
          <p:cNvPr id="3" name="コンテンツ プレースホルダー 2"/>
          <p:cNvSpPr>
            <a:spLocks noGrp="1"/>
          </p:cNvSpPr>
          <p:nvPr>
            <p:ph idx="1"/>
          </p:nvPr>
        </p:nvSpPr>
        <p:spPr>
          <a:xfrm>
            <a:off x="587375" y="1052513"/>
            <a:ext cx="10909299" cy="2631490"/>
          </a:xfrm>
        </p:spPr>
        <p:style>
          <a:lnRef idx="2">
            <a:schemeClr val="dk1"/>
          </a:lnRef>
          <a:fillRef idx="1">
            <a:schemeClr val="lt1"/>
          </a:fillRef>
          <a:effectRef idx="0">
            <a:schemeClr val="dk1"/>
          </a:effectRef>
          <a:fontRef idx="minor">
            <a:schemeClr val="dk1"/>
          </a:fontRef>
        </p:style>
        <p:txBody>
          <a:bodyPr wrap="square">
            <a:spAutoFit/>
          </a:bodyPr>
          <a:lstStyle/>
          <a:p>
            <a:pPr marL="12065" marR="159385" indent="0">
              <a:spcBef>
                <a:spcPts val="600"/>
              </a:spcBef>
              <a:buNone/>
              <a:tabLst>
                <a:tab pos="354965" algn="l"/>
              </a:tabLst>
            </a:pPr>
            <a:r>
              <a:rPr lang="en-US" altLang="ja-JP" sz="3200" spc="-5" dirty="0">
                <a:latin typeface="ＭＳ Ｐゴシック"/>
                <a:cs typeface="ＭＳ Ｐゴシック"/>
              </a:rPr>
              <a:t>3.4 </a:t>
            </a:r>
            <a:r>
              <a:rPr lang="ja-JP" altLang="en-US" sz="3200" spc="-5" dirty="0">
                <a:latin typeface="ＭＳ Ｐゴシック"/>
                <a:cs typeface="ＭＳ Ｐゴシック"/>
              </a:rPr>
              <a:t>苦情</a:t>
            </a:r>
          </a:p>
          <a:p>
            <a:pPr marL="456565" marR="159385" lvl="1" indent="0">
              <a:spcBef>
                <a:spcPts val="600"/>
              </a:spcBef>
              <a:buNone/>
              <a:tabLst>
                <a:tab pos="354965" algn="l"/>
              </a:tabLst>
            </a:pPr>
            <a:r>
              <a:rPr lang="ja-JP" altLang="en-US" sz="3200" u="sng" spc="-5" dirty="0">
                <a:latin typeface="ＭＳ Ｐゴシック"/>
                <a:cs typeface="ＭＳ Ｐゴシック"/>
              </a:rPr>
              <a:t>組織の管理下からリリースされた</a:t>
            </a:r>
            <a:r>
              <a:rPr lang="ja-JP" altLang="en-US" sz="3200" spc="-5" dirty="0">
                <a:latin typeface="ＭＳ Ｐゴシック"/>
                <a:cs typeface="ＭＳ Ｐゴシック"/>
              </a:rPr>
              <a:t>医療機器の同一性、品質、耐久性、信頼性、</a:t>
            </a:r>
            <a:r>
              <a:rPr lang="ja-JP" altLang="en-US" sz="3200" u="sng" spc="-5" dirty="0">
                <a:solidFill>
                  <a:srgbClr val="FF0000"/>
                </a:solidFill>
                <a:latin typeface="ＭＳ Ｐゴシック"/>
                <a:cs typeface="ＭＳ Ｐゴシック"/>
              </a:rPr>
              <a:t>ユーザビリティ</a:t>
            </a:r>
            <a:r>
              <a:rPr lang="ja-JP" altLang="en-US" sz="3200" spc="-5" dirty="0">
                <a:latin typeface="ＭＳ Ｐゴシック"/>
                <a:cs typeface="ＭＳ Ｐゴシック"/>
              </a:rPr>
              <a:t>、安全性もしくは性能、</a:t>
            </a:r>
            <a:r>
              <a:rPr lang="ja-JP" altLang="en-US" sz="3200" u="sng" spc="-5" dirty="0">
                <a:latin typeface="ＭＳ Ｐゴシック"/>
                <a:cs typeface="ＭＳ Ｐゴシック"/>
              </a:rPr>
              <a:t>または医療機器の性能に影響を及ぼすサービスの</a:t>
            </a:r>
            <a:r>
              <a:rPr lang="ja-JP" altLang="en-US" sz="3200" spc="-5" dirty="0">
                <a:latin typeface="ＭＳ Ｐゴシック"/>
                <a:cs typeface="ＭＳ Ｐゴシック"/>
              </a:rPr>
              <a:t>不具合を指摘するための、文書、電子媒体、または口頭によるコミュニケーション。</a:t>
            </a:r>
          </a:p>
        </p:txBody>
      </p:sp>
      <p:sp>
        <p:nvSpPr>
          <p:cNvPr id="5" name="コンテンツ プレースホルダ 2"/>
          <p:cNvSpPr txBox="1">
            <a:spLocks/>
          </p:cNvSpPr>
          <p:nvPr/>
        </p:nvSpPr>
        <p:spPr bwMode="auto">
          <a:xfrm>
            <a:off x="587374" y="4366098"/>
            <a:ext cx="10909299"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marL="266700" indent="-266700" algn="l" rtl="0" eaLnBrk="0" fontAlgn="base" hangingPunct="0">
              <a:spcBef>
                <a:spcPct val="20000"/>
              </a:spcBef>
              <a:spcAft>
                <a:spcPct val="0"/>
              </a:spcAft>
              <a:buClr>
                <a:schemeClr val="accent1"/>
              </a:buClr>
              <a:buFont typeface="Wingdings" pitchFamily="2" charset="2"/>
              <a:buChar char="n"/>
              <a:tabLst>
                <a:tab pos="800100" algn="l"/>
              </a:tabLst>
              <a:defRPr sz="1600">
                <a:solidFill>
                  <a:schemeClr val="dk1"/>
                </a:solidFill>
                <a:latin typeface="+mn-lt"/>
                <a:ea typeface="+mn-ea"/>
                <a:cs typeface="+mn-cs"/>
              </a:defRPr>
            </a:lvl1pPr>
            <a:lvl2pPr marL="711200" indent="-265113" algn="l" rtl="0" eaLnBrk="0" fontAlgn="base" hangingPunct="0">
              <a:spcBef>
                <a:spcPct val="20000"/>
              </a:spcBef>
              <a:spcAft>
                <a:spcPct val="0"/>
              </a:spcAft>
              <a:buClr>
                <a:srgbClr val="FF0000"/>
              </a:buClr>
              <a:buFont typeface="Wingdings" pitchFamily="2" charset="2"/>
              <a:buChar char="l"/>
              <a:tabLst>
                <a:tab pos="800100" algn="l"/>
              </a:tabLst>
              <a:defRPr sz="1400">
                <a:solidFill>
                  <a:schemeClr val="dk1"/>
                </a:solidFill>
                <a:latin typeface="+mn-lt"/>
                <a:ea typeface="+mn-ea"/>
                <a:cs typeface="+mn-cs"/>
              </a:defRPr>
            </a:lvl2pPr>
            <a:lvl3pPr marL="1058863" indent="-168275" algn="l" rtl="0" eaLnBrk="0" fontAlgn="base" hangingPunct="0">
              <a:spcBef>
                <a:spcPct val="20000"/>
              </a:spcBef>
              <a:spcAft>
                <a:spcPct val="0"/>
              </a:spcAft>
              <a:buChar char="•"/>
              <a:tabLst>
                <a:tab pos="800100" algn="l"/>
              </a:tabLst>
              <a:defRPr sz="1400">
                <a:solidFill>
                  <a:schemeClr val="dk1"/>
                </a:solidFill>
                <a:latin typeface="+mn-lt"/>
                <a:ea typeface="+mn-ea"/>
                <a:cs typeface="+mn-cs"/>
              </a:defRPr>
            </a:lvl3pPr>
            <a:lvl4pPr marL="1419225" indent="-180975" algn="l" rtl="0" eaLnBrk="0" fontAlgn="base" hangingPunct="0">
              <a:spcBef>
                <a:spcPct val="20000"/>
              </a:spcBef>
              <a:spcAft>
                <a:spcPct val="0"/>
              </a:spcAft>
              <a:buFont typeface="Arial" charset="0"/>
              <a:buChar char="-"/>
              <a:tabLst>
                <a:tab pos="800100" algn="l"/>
              </a:tabLst>
              <a:defRPr sz="1400">
                <a:solidFill>
                  <a:schemeClr val="dk1"/>
                </a:solidFill>
                <a:latin typeface="+mn-lt"/>
                <a:ea typeface="+mn-ea"/>
                <a:cs typeface="+mn-cs"/>
              </a:defRPr>
            </a:lvl4pPr>
            <a:lvl5pPr marL="1766888" indent="-168275" algn="l" rtl="0" eaLnBrk="0" fontAlgn="base" hangingPunct="0">
              <a:spcBef>
                <a:spcPct val="20000"/>
              </a:spcBef>
              <a:spcAft>
                <a:spcPct val="0"/>
              </a:spcAft>
              <a:buFont typeface="Arial" charset="0"/>
              <a:buChar char="-"/>
              <a:tabLst>
                <a:tab pos="800100" algn="l"/>
              </a:tabLst>
              <a:defRPr sz="1400">
                <a:solidFill>
                  <a:schemeClr val="dk1"/>
                </a:solidFill>
                <a:latin typeface="+mn-lt"/>
                <a:ea typeface="+mn-ea"/>
                <a:cs typeface="+mn-cs"/>
              </a:defRPr>
            </a:lvl5pPr>
            <a:lvl6pPr marL="22240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6pPr>
            <a:lvl7pPr marL="26812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7pPr>
            <a:lvl8pPr marL="31384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8pPr>
            <a:lvl9pPr marL="3595688" indent="-168275" algn="l" rtl="0" fontAlgn="base">
              <a:spcBef>
                <a:spcPct val="20000"/>
              </a:spcBef>
              <a:spcAft>
                <a:spcPct val="0"/>
              </a:spcAft>
              <a:buFont typeface="Arial" charset="0"/>
              <a:buChar char="-"/>
              <a:tabLst>
                <a:tab pos="800100" algn="l"/>
              </a:tabLst>
              <a:defRPr sz="1400">
                <a:solidFill>
                  <a:schemeClr val="dk1"/>
                </a:solidFill>
                <a:latin typeface="+mn-lt"/>
                <a:ea typeface="+mn-ea"/>
                <a:cs typeface="+mn-cs"/>
              </a:defRPr>
            </a:lvl9pPr>
          </a:lstStyle>
          <a:p>
            <a:pPr marL="436563" indent="-342900">
              <a:spcBef>
                <a:spcPts val="0"/>
              </a:spcBef>
              <a:defRPr/>
            </a:pPr>
            <a:r>
              <a:rPr lang="ja-JP" altLang="en-US" sz="2800" dirty="0"/>
              <a:t>多くの企業で”苦情”ではなく、”クレーム”と</a:t>
            </a:r>
            <a:r>
              <a:rPr lang="en-US" altLang="ja-JP" sz="2800" dirty="0"/>
              <a:t>QMS</a:t>
            </a:r>
            <a:r>
              <a:rPr lang="ja-JP" altLang="en-US" sz="2800" dirty="0"/>
              <a:t>に記載している例があるがこれは正しくはない。</a:t>
            </a:r>
          </a:p>
          <a:p>
            <a:pPr marL="436563" indent="-342900">
              <a:spcBef>
                <a:spcPts val="0"/>
              </a:spcBef>
              <a:defRPr/>
            </a:pPr>
            <a:r>
              <a:rPr lang="en-US" altLang="ja-JP" sz="2800" dirty="0"/>
              <a:t>ISO 13485</a:t>
            </a:r>
            <a:r>
              <a:rPr lang="ja-JP" altLang="en-US" sz="2800" dirty="0"/>
              <a:t>：</a:t>
            </a:r>
            <a:r>
              <a:rPr lang="en-US" altLang="ja-JP" sz="2800" dirty="0"/>
              <a:t>2016</a:t>
            </a:r>
            <a:r>
              <a:rPr lang="ja-JP" altLang="en-US" sz="2800" dirty="0"/>
              <a:t>では、“顧客の苦情”から変更され、苦情の定義が大きく見直された。</a:t>
            </a:r>
          </a:p>
        </p:txBody>
      </p:sp>
      <p:pic>
        <p:nvPicPr>
          <p:cNvPr id="6" name="Picture 2" descr="C:\Documents and Settings\Kana\My Documents\My Pictures\Microsoft クリップ オーガナイザ\j031265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4948" y="3627812"/>
            <a:ext cx="768119" cy="9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951522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descr="LOGO"/>
          <p:cNvPicPr>
            <a:picLocks noChangeAspect="1" noChangeArrowheads="1"/>
          </p:cNvPicPr>
          <p:nvPr/>
        </p:nvPicPr>
        <p:blipFill>
          <a:blip r:embed="rId2" cstate="print"/>
          <a:srcRect/>
          <a:stretch>
            <a:fillRect/>
          </a:stretch>
        </p:blipFill>
        <p:spPr bwMode="auto">
          <a:xfrm>
            <a:off x="3222625" y="2187575"/>
            <a:ext cx="5746750" cy="28654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 が含まれている画像&#10;&#10;自動的に生成された説明">
            <a:extLst>
              <a:ext uri="{FF2B5EF4-FFF2-40B4-BE49-F238E27FC236}">
                <a16:creationId xmlns:a16="http://schemas.microsoft.com/office/drawing/2014/main" id="{1CC7103A-BA6D-47F1-A2CC-1A08E60E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086964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中程度の精度で自動的に生成された説明">
            <a:extLst>
              <a:ext uri="{FF2B5EF4-FFF2-40B4-BE49-F238E27FC236}">
                <a16:creationId xmlns:a16="http://schemas.microsoft.com/office/drawing/2014/main" id="{41053E98-DD20-4480-9A98-2DC1FE078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555645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EF662EDD-E434-4B35-83E4-6BD481913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70202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QR コード&#10;&#10;自動的に生成された説明">
            <a:extLst>
              <a:ext uri="{FF2B5EF4-FFF2-40B4-BE49-F238E27FC236}">
                <a16:creationId xmlns:a16="http://schemas.microsoft.com/office/drawing/2014/main" id="{0B9CD470-69BD-4042-A4E8-1EE68BAA1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6" name="図 5" descr="挿絵 が含まれている画像&#10;&#10;自動的に生成された説明">
            <a:extLst>
              <a:ext uri="{FF2B5EF4-FFF2-40B4-BE49-F238E27FC236}">
                <a16:creationId xmlns:a16="http://schemas.microsoft.com/office/drawing/2014/main" id="{1ED4C065-F81C-4546-A5A0-58D64705E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77218"/>
            <a:ext cx="2093262" cy="1035614"/>
          </a:xfrm>
          <a:prstGeom prst="rect">
            <a:avLst/>
          </a:prstGeom>
        </p:spPr>
      </p:pic>
    </p:spTree>
    <p:extLst>
      <p:ext uri="{BB962C8B-B14F-4D97-AF65-F5344CB8AC3E}">
        <p14:creationId xmlns:p14="http://schemas.microsoft.com/office/powerpoint/2010/main" val="90594261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A2FB1CF-718F-4FC9-BC8F-FA78F5009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図 2" descr="挿絵 が含まれている画像&#10;&#10;自動的に生成された説明">
            <a:extLst>
              <a:ext uri="{FF2B5EF4-FFF2-40B4-BE49-F238E27FC236}">
                <a16:creationId xmlns:a16="http://schemas.microsoft.com/office/drawing/2014/main" id="{9741A07F-327E-4AC8-B9D7-DE69B4B4A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50173"/>
            <a:ext cx="2093262" cy="1035614"/>
          </a:xfrm>
          <a:prstGeom prst="rect">
            <a:avLst/>
          </a:prstGeom>
        </p:spPr>
      </p:pic>
    </p:spTree>
    <p:extLst>
      <p:ext uri="{BB962C8B-B14F-4D97-AF65-F5344CB8AC3E}">
        <p14:creationId xmlns:p14="http://schemas.microsoft.com/office/powerpoint/2010/main" val="426952747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カレンダー&#10;&#10;自動的に生成された説明">
            <a:extLst>
              <a:ext uri="{FF2B5EF4-FFF2-40B4-BE49-F238E27FC236}">
                <a16:creationId xmlns:a16="http://schemas.microsoft.com/office/drawing/2014/main" id="{43710666-FB96-45E2-8370-105FD0271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74669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10;&#10;自動的に生成された説明">
            <a:extLst>
              <a:ext uri="{FF2B5EF4-FFF2-40B4-BE49-F238E27FC236}">
                <a16:creationId xmlns:a16="http://schemas.microsoft.com/office/drawing/2014/main" id="{CE7D2458-FDF6-438A-8684-C9F0FB27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159142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extLst>
    <p:ext uri="{E180D4A7-C9FB-4DFB-919C-405C955672EB}">
      <p14:showEvtLst xmlns:p14="http://schemas.microsoft.com/office/powerpoint/2010/main">
        <p14:playEvt time="178" objId="2"/>
        <p14:stopEvt time="36049"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苦情とは（</a:t>
            </a:r>
            <a:r>
              <a:rPr lang="en-US" altLang="ja-JP" dirty="0"/>
              <a:t>ISO 13485:2016</a:t>
            </a:r>
            <a:r>
              <a:rPr lang="ja-JP" altLang="en-US" dirty="0"/>
              <a:t>の定義）</a:t>
            </a:r>
            <a:endParaRPr kumimoji="1" lang="ja-JP" altLang="en-US" dirty="0"/>
          </a:p>
        </p:txBody>
      </p:sp>
      <p:sp>
        <p:nvSpPr>
          <p:cNvPr id="3" name="コンテンツ プレースホルダー 2"/>
          <p:cNvSpPr>
            <a:spLocks noGrp="1"/>
          </p:cNvSpPr>
          <p:nvPr>
            <p:ph idx="1"/>
          </p:nvPr>
        </p:nvSpPr>
        <p:spPr>
          <a:xfrm>
            <a:off x="587375" y="1052513"/>
            <a:ext cx="10909300" cy="1077218"/>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“苦情”の定義は、</a:t>
            </a:r>
            <a:r>
              <a:rPr lang="en-US" altLang="ja-JP" sz="3200" dirty="0"/>
              <a:t>ISO9000</a:t>
            </a:r>
            <a:r>
              <a:rPr lang="ja-JP" altLang="en-US" sz="3200" dirty="0"/>
              <a:t>：</a:t>
            </a:r>
            <a:r>
              <a:rPr lang="en-US" altLang="ja-JP" sz="3200" dirty="0"/>
              <a:t>2015</a:t>
            </a:r>
            <a:r>
              <a:rPr lang="ja-JP" altLang="en-US" sz="3200" dirty="0"/>
              <a:t>の定義とは異なるため注意が必要である。</a:t>
            </a:r>
            <a:endParaRPr lang="en-US" altLang="ja-JP" sz="3200" dirty="0"/>
          </a:p>
        </p:txBody>
      </p:sp>
    </p:spTree>
    <p:extLst>
      <p:ext uri="{BB962C8B-B14F-4D97-AF65-F5344CB8AC3E}">
        <p14:creationId xmlns:p14="http://schemas.microsoft.com/office/powerpoint/2010/main" val="198950729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ISO 13485:2016</a:t>
            </a:r>
            <a:r>
              <a:rPr lang="ja-JP" altLang="en-US" dirty="0"/>
              <a:t>における苦情管理</a:t>
            </a:r>
            <a:endParaRPr kumimoji="1" lang="ja-JP" altLang="en-US" dirty="0"/>
          </a:p>
        </p:txBody>
      </p:sp>
      <p:sp>
        <p:nvSpPr>
          <p:cNvPr id="3" name="コンテンツ プレースホルダー 2"/>
          <p:cNvSpPr>
            <a:spLocks noGrp="1"/>
          </p:cNvSpPr>
          <p:nvPr>
            <p:ph idx="1"/>
          </p:nvPr>
        </p:nvSpPr>
        <p:spPr>
          <a:xfrm>
            <a:off x="587375" y="1067127"/>
            <a:ext cx="10909300" cy="3367076"/>
          </a:xfr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2800" dirty="0"/>
              <a:t>ISO 13485</a:t>
            </a:r>
            <a:r>
              <a:rPr lang="ja-JP" altLang="en-US" sz="2800" dirty="0"/>
              <a:t>：</a:t>
            </a:r>
            <a:r>
              <a:rPr lang="en-US" altLang="ja-JP" sz="2800" dirty="0"/>
              <a:t>2003</a:t>
            </a:r>
            <a:r>
              <a:rPr lang="ja-JP" altLang="en-US" sz="2800" dirty="0"/>
              <a:t>では、苦情処理が「製品受領者からの意見」と「改善」に含まれていたが、</a:t>
            </a:r>
            <a:r>
              <a:rPr lang="en-US" altLang="ja-JP" sz="2800" dirty="0"/>
              <a:t>ISO 13485</a:t>
            </a:r>
            <a:r>
              <a:rPr lang="ja-JP" altLang="en-US" sz="2800" dirty="0"/>
              <a:t>：</a:t>
            </a:r>
            <a:r>
              <a:rPr lang="en-US" altLang="ja-JP" sz="2800" dirty="0"/>
              <a:t>2016</a:t>
            </a:r>
            <a:r>
              <a:rPr lang="ja-JP" altLang="en-US" sz="2800" dirty="0"/>
              <a:t>では「</a:t>
            </a:r>
            <a:r>
              <a:rPr lang="en-US" altLang="ja-JP" sz="2800" dirty="0"/>
              <a:t>8.2.2 </a:t>
            </a:r>
            <a:r>
              <a:rPr lang="ja-JP" altLang="en-US" sz="2800" dirty="0"/>
              <a:t>苦情処理」として箇条を立てて独立させた。</a:t>
            </a:r>
          </a:p>
          <a:p>
            <a:r>
              <a:rPr lang="ja-JP" altLang="en-US" sz="2800" dirty="0"/>
              <a:t>また</a:t>
            </a:r>
            <a:r>
              <a:rPr lang="en-US" altLang="ja-JP" sz="2800" dirty="0"/>
              <a:t>ISO 13485</a:t>
            </a:r>
            <a:r>
              <a:rPr lang="ja-JP" altLang="en-US" sz="2800" dirty="0"/>
              <a:t>：</a:t>
            </a:r>
            <a:r>
              <a:rPr lang="en-US" altLang="ja-JP" sz="2800" dirty="0"/>
              <a:t>2016</a:t>
            </a:r>
            <a:r>
              <a:rPr lang="ja-JP" altLang="en-US" sz="2800" dirty="0"/>
              <a:t>では、苦情処理に関して詳細化された。</a:t>
            </a:r>
          </a:p>
          <a:p>
            <a:r>
              <a:rPr lang="ja-JP" altLang="en-US" sz="2800" dirty="0"/>
              <a:t>「修正」と「是正処置」を明確に区別した。これは国内外を問わず修正と是正処置を混同している例が多いためである 。</a:t>
            </a:r>
          </a:p>
          <a:p>
            <a:r>
              <a:rPr lang="ja-JP" altLang="en-US" sz="2800" dirty="0"/>
              <a:t>またサービスレポート（修理報告書）からの情報も苦情処理の対象となった。</a:t>
            </a:r>
          </a:p>
        </p:txBody>
      </p:sp>
    </p:spTree>
    <p:extLst>
      <p:ext uri="{BB962C8B-B14F-4D97-AF65-F5344CB8AC3E}">
        <p14:creationId xmlns:p14="http://schemas.microsoft.com/office/powerpoint/2010/main" val="246619286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ISO 13485:2016</a:t>
            </a:r>
            <a:r>
              <a:rPr lang="ja-JP" altLang="en-US" dirty="0"/>
              <a:t>における苦情管理</a:t>
            </a:r>
            <a:endParaRPr kumimoji="1" lang="ja-JP" altLang="en-US" dirty="0"/>
          </a:p>
        </p:txBody>
      </p:sp>
      <p:sp>
        <p:nvSpPr>
          <p:cNvPr id="3" name="コンテンツ プレースホルダー 2"/>
          <p:cNvSpPr>
            <a:spLocks noGrp="1"/>
          </p:cNvSpPr>
          <p:nvPr>
            <p:ph idx="1"/>
          </p:nvPr>
        </p:nvSpPr>
        <p:spPr>
          <a:xfrm>
            <a:off x="587375" y="1067127"/>
            <a:ext cx="10909300" cy="2419124"/>
          </a:xfrm>
        </p:spPr>
        <p:style>
          <a:lnRef idx="2">
            <a:schemeClr val="dk1"/>
          </a:lnRef>
          <a:fillRef idx="1">
            <a:schemeClr val="lt1"/>
          </a:fillRef>
          <a:effectRef idx="0">
            <a:schemeClr val="dk1"/>
          </a:effectRef>
          <a:fontRef idx="minor">
            <a:schemeClr val="dk1"/>
          </a:fontRef>
        </p:style>
        <p:txBody>
          <a:bodyPr wrap="square">
            <a:spAutoFit/>
          </a:bodyPr>
          <a:lstStyle/>
          <a:p>
            <a:r>
              <a:rPr lang="en-US" altLang="ja-JP" sz="2800" dirty="0"/>
              <a:t>ISO 13485</a:t>
            </a:r>
            <a:r>
              <a:rPr lang="ja-JP" altLang="en-US" sz="2800" dirty="0"/>
              <a:t>：</a:t>
            </a:r>
            <a:r>
              <a:rPr lang="en-US" altLang="ja-JP" sz="2800" dirty="0"/>
              <a:t>2003</a:t>
            </a:r>
            <a:r>
              <a:rPr lang="ja-JP" altLang="en-US" sz="2800" dirty="0"/>
              <a:t>では、全ての苦情に対して原則「</a:t>
            </a:r>
            <a:r>
              <a:rPr lang="en-US" altLang="ja-JP" sz="2800" dirty="0"/>
              <a:t>CAPA</a:t>
            </a:r>
            <a:r>
              <a:rPr lang="ja-JP" altLang="en-US" sz="2800" dirty="0"/>
              <a:t>」を要求していたが、</a:t>
            </a:r>
            <a:r>
              <a:rPr lang="en-US" altLang="ja-JP" sz="2800" dirty="0"/>
              <a:t>ISO 13485</a:t>
            </a:r>
            <a:r>
              <a:rPr lang="ja-JP" altLang="en-US" sz="2800" dirty="0"/>
              <a:t>：</a:t>
            </a:r>
            <a:r>
              <a:rPr lang="en-US" altLang="ja-JP" sz="2800" dirty="0"/>
              <a:t>2016</a:t>
            </a:r>
            <a:r>
              <a:rPr lang="ja-JP" altLang="en-US" sz="2800" dirty="0"/>
              <a:t>では、この条文は削除された。</a:t>
            </a:r>
            <a:endParaRPr lang="en-US" altLang="ja-JP" sz="2800" dirty="0"/>
          </a:p>
          <a:p>
            <a:pPr lvl="1"/>
            <a:r>
              <a:rPr lang="ja-JP" altLang="en-US" sz="2800" dirty="0"/>
              <a:t>全ての苦情に対して</a:t>
            </a:r>
            <a:r>
              <a:rPr lang="en-US" altLang="ja-JP" sz="2800" dirty="0"/>
              <a:t>CAPA</a:t>
            </a:r>
            <a:r>
              <a:rPr lang="ja-JP" altLang="en-US" sz="2800" dirty="0"/>
              <a:t>を起票すると、品質保証部門等のマンパワーが不足し、結果的に重要なキャパが後回しになってしまうためである </a:t>
            </a:r>
          </a:p>
          <a:p>
            <a:r>
              <a:rPr lang="ja-JP" altLang="en-US" sz="2800" dirty="0"/>
              <a:t>全ての苦情について原則「調査の実施」を要求している。</a:t>
            </a:r>
            <a:endParaRPr lang="en-US" altLang="ja-JP" sz="2800" dirty="0"/>
          </a:p>
        </p:txBody>
      </p:sp>
    </p:spTree>
    <p:extLst>
      <p:ext uri="{BB962C8B-B14F-4D97-AF65-F5344CB8AC3E}">
        <p14:creationId xmlns:p14="http://schemas.microsoft.com/office/powerpoint/2010/main" val="10645670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苦情管理に関する間違い・勘違い</a:t>
            </a:r>
            <a:endParaRPr kumimoji="1" lang="ja-JP" altLang="en-US" dirty="0"/>
          </a:p>
        </p:txBody>
      </p:sp>
      <p:sp>
        <p:nvSpPr>
          <p:cNvPr id="3" name="コンテンツ プレースホルダー 2"/>
          <p:cNvSpPr>
            <a:spLocks noGrp="1"/>
          </p:cNvSpPr>
          <p:nvPr>
            <p:ph idx="1"/>
          </p:nvPr>
        </p:nvSpPr>
        <p:spPr>
          <a:xfrm>
            <a:off x="587375" y="1052513"/>
            <a:ext cx="10909300" cy="3342453"/>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苦情を保証期間（例：</a:t>
            </a:r>
            <a:r>
              <a:rPr lang="en-US" altLang="ja-JP" sz="3200" dirty="0"/>
              <a:t>1</a:t>
            </a:r>
            <a:r>
              <a:rPr lang="ja-JP" altLang="en-US" sz="3200" dirty="0"/>
              <a:t>年間の無償修理）に限っている例が多い</a:t>
            </a:r>
            <a:endParaRPr lang="en-US" altLang="ja-JP" sz="3200" dirty="0"/>
          </a:p>
          <a:p>
            <a:pPr lvl="1"/>
            <a:r>
              <a:rPr lang="ja-JP" altLang="en-US" sz="3200" dirty="0"/>
              <a:t>有償で故障を修理しようが、無償で修理しようがそれは苦情管理にとっては全く関係のないことである。</a:t>
            </a:r>
          </a:p>
          <a:p>
            <a:pPr lvl="1"/>
            <a:r>
              <a:rPr lang="ja-JP" altLang="en-US" sz="3200" dirty="0"/>
              <a:t>定義の中に”耐久性”が含まれている所以である。</a:t>
            </a:r>
            <a:endParaRPr lang="en-US" altLang="ja-JP" sz="3200" dirty="0"/>
          </a:p>
          <a:p>
            <a:pPr lvl="1"/>
            <a:r>
              <a:rPr lang="ja-JP" altLang="en-US" sz="3200" dirty="0"/>
              <a:t>機器の仕様として耐用年数が謳われている場合、当該耐用年数内の故障は全て苦情として取り扱わなければならない。</a:t>
            </a:r>
          </a:p>
        </p:txBody>
      </p:sp>
    </p:spTree>
    <p:extLst>
      <p:ext uri="{BB962C8B-B14F-4D97-AF65-F5344CB8AC3E}">
        <p14:creationId xmlns:p14="http://schemas.microsoft.com/office/powerpoint/2010/main" val="79307521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苦情管理に関する間違い・勘違い</a:t>
            </a:r>
            <a:endParaRPr kumimoji="1" lang="ja-JP" altLang="en-US" dirty="0"/>
          </a:p>
        </p:txBody>
      </p:sp>
      <p:sp>
        <p:nvSpPr>
          <p:cNvPr id="3" name="コンテンツ プレースホルダー 2"/>
          <p:cNvSpPr>
            <a:spLocks noGrp="1"/>
          </p:cNvSpPr>
          <p:nvPr>
            <p:ph idx="1"/>
          </p:nvPr>
        </p:nvSpPr>
        <p:spPr>
          <a:xfrm>
            <a:off x="587375" y="1052513"/>
            <a:ext cx="10909300" cy="4228850"/>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かつては”仕様”であると済ませることもあったが、苦情の定義に”</a:t>
            </a:r>
            <a:r>
              <a:rPr lang="ja-JP" altLang="en-US" sz="3200" dirty="0">
                <a:solidFill>
                  <a:srgbClr val="FF0000"/>
                </a:solidFill>
              </a:rPr>
              <a:t>ユーザビリティ</a:t>
            </a:r>
            <a:r>
              <a:rPr lang="ja-JP" altLang="en-US" sz="3200" dirty="0"/>
              <a:t>”（使いやすさ）が含まれることにより、「使いづらい」という申し立ても苦情に含まれることとなった。</a:t>
            </a:r>
          </a:p>
          <a:p>
            <a:r>
              <a:rPr lang="ja-JP" altLang="en-US" sz="3200" dirty="0"/>
              <a:t>医療機器企業各社は、</a:t>
            </a:r>
            <a:r>
              <a:rPr lang="en-US" altLang="ja-JP" sz="3200" dirty="0"/>
              <a:t>ISO 13485</a:t>
            </a:r>
            <a:r>
              <a:rPr lang="ja-JP" altLang="en-US" sz="3200" dirty="0"/>
              <a:t>：</a:t>
            </a:r>
            <a:r>
              <a:rPr lang="en-US" altLang="ja-JP" sz="3200" dirty="0"/>
              <a:t>2016</a:t>
            </a:r>
            <a:r>
              <a:rPr lang="ja-JP" altLang="en-US" sz="3200" dirty="0"/>
              <a:t>の苦情の定義を</a:t>
            </a:r>
            <a:r>
              <a:rPr lang="en-US" altLang="ja-JP" sz="3200" dirty="0"/>
              <a:t>QMS</a:t>
            </a:r>
            <a:r>
              <a:rPr lang="ja-JP" altLang="en-US" sz="3200" dirty="0"/>
              <a:t>にそのまま転記し、独自の解釈や定義を作成しないことに留意されたい。</a:t>
            </a:r>
            <a:endParaRPr lang="en-US" altLang="ja-JP" sz="3200" dirty="0"/>
          </a:p>
          <a:p>
            <a:pPr lvl="1"/>
            <a:r>
              <a:rPr lang="en-US" altLang="ja-JP" sz="3200" dirty="0"/>
              <a:t>ISO 13485</a:t>
            </a:r>
            <a:r>
              <a:rPr lang="ja-JP" altLang="en-US" sz="3200" dirty="0"/>
              <a:t>：</a:t>
            </a:r>
            <a:r>
              <a:rPr lang="en-US" altLang="ja-JP" sz="3200" dirty="0"/>
              <a:t>2016</a:t>
            </a:r>
            <a:r>
              <a:rPr lang="ja-JP" altLang="en-US" sz="3200" dirty="0"/>
              <a:t>の苦情の定義と異なる定義をしている場合は、早急に見直すこと。</a:t>
            </a:r>
          </a:p>
        </p:txBody>
      </p:sp>
    </p:spTree>
    <p:extLst>
      <p:ext uri="{BB962C8B-B14F-4D97-AF65-F5344CB8AC3E}">
        <p14:creationId xmlns:p14="http://schemas.microsoft.com/office/powerpoint/2010/main" val="24594110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苦情調査において重要なこと</a:t>
            </a:r>
            <a:endParaRPr kumimoji="1" lang="ja-JP" altLang="en-US" dirty="0"/>
          </a:p>
        </p:txBody>
      </p:sp>
      <p:sp>
        <p:nvSpPr>
          <p:cNvPr id="3" name="コンテンツ プレースホルダー 2"/>
          <p:cNvSpPr>
            <a:spLocks noGrp="1"/>
          </p:cNvSpPr>
          <p:nvPr>
            <p:ph idx="1"/>
          </p:nvPr>
        </p:nvSpPr>
        <p:spPr>
          <a:xfrm>
            <a:off x="587375" y="1052513"/>
            <a:ext cx="10909300" cy="3243965"/>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苦情調査において、当該医療機器のシリアルナンバー等が不明であるということは許されない。</a:t>
            </a:r>
            <a:endParaRPr lang="en-US" altLang="ja-JP" sz="3200" dirty="0"/>
          </a:p>
          <a:p>
            <a:pPr lvl="1"/>
            <a:r>
              <a:rPr lang="ja-JP" altLang="en-US" sz="3200" dirty="0"/>
              <a:t>調査が不十分であるということになる。</a:t>
            </a:r>
            <a:endParaRPr lang="en-US" altLang="ja-JP" sz="3200" dirty="0"/>
          </a:p>
          <a:p>
            <a:pPr lvl="1"/>
            <a:r>
              <a:rPr lang="ja-JP" altLang="en-US" sz="3200" dirty="0"/>
              <a:t>一般にシリアルナンバーが分からなければ、当該機器を製造した時点における、製造仕様や設計仕様等を参照することができず、故障の原因究明には至らない。</a:t>
            </a:r>
          </a:p>
        </p:txBody>
      </p:sp>
    </p:spTree>
    <p:extLst>
      <p:ext uri="{BB962C8B-B14F-4D97-AF65-F5344CB8AC3E}">
        <p14:creationId xmlns:p14="http://schemas.microsoft.com/office/powerpoint/2010/main" val="40456073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苦情調査において重要なこと</a:t>
            </a:r>
            <a:endParaRPr kumimoji="1" lang="ja-JP" altLang="en-US" dirty="0"/>
          </a:p>
        </p:txBody>
      </p:sp>
      <p:sp>
        <p:nvSpPr>
          <p:cNvPr id="3" name="コンテンツ プレースホルダー 2"/>
          <p:cNvSpPr>
            <a:spLocks noGrp="1"/>
          </p:cNvSpPr>
          <p:nvPr>
            <p:ph idx="1"/>
          </p:nvPr>
        </p:nvSpPr>
        <p:spPr>
          <a:xfrm>
            <a:off x="587375" y="1052513"/>
            <a:ext cx="10909300" cy="2751522"/>
          </a:xfr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3200" dirty="0"/>
              <a:t>”苦情を言ってきた人の氏名・住所・電話番号”を記録すること</a:t>
            </a:r>
            <a:endParaRPr lang="en-US" altLang="ja-JP" sz="3200" dirty="0"/>
          </a:p>
          <a:p>
            <a:pPr lvl="1"/>
            <a:r>
              <a:rPr lang="ja-JP" altLang="en-US" sz="3200" dirty="0"/>
              <a:t>苦情を言ってきた人とは販社や代理店の人ではなく、あくまでもエンドユーザーである。</a:t>
            </a:r>
          </a:p>
          <a:p>
            <a:pPr lvl="1"/>
            <a:r>
              <a:rPr lang="ja-JP" altLang="en-US" sz="3200" dirty="0"/>
              <a:t>医療機関等のエンドユーザーの苦情主の氏名や電話番号まで調査することが要求されている。</a:t>
            </a:r>
          </a:p>
        </p:txBody>
      </p:sp>
    </p:spTree>
    <p:extLst>
      <p:ext uri="{BB962C8B-B14F-4D97-AF65-F5344CB8AC3E}">
        <p14:creationId xmlns:p14="http://schemas.microsoft.com/office/powerpoint/2010/main" val="71316863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9"/>
</p:tagLst>
</file>

<file path=ppt/theme/theme1.xml><?xml version="1.0" encoding="utf-8"?>
<a:theme xmlns:a="http://schemas.openxmlformats.org/drawingml/2006/main" name="eCompliance">
  <a:themeElements>
    <a:clrScheme name="">
      <a:dk1>
        <a:srgbClr val="000000"/>
      </a:dk1>
      <a:lt1>
        <a:srgbClr val="FFFFFF"/>
      </a:lt1>
      <a:dk2>
        <a:srgbClr val="7889FB"/>
      </a:dk2>
      <a:lt2>
        <a:srgbClr val="808080"/>
      </a:lt2>
      <a:accent1>
        <a:srgbClr val="000099"/>
      </a:accent1>
      <a:accent2>
        <a:srgbClr val="7889FB"/>
      </a:accent2>
      <a:accent3>
        <a:srgbClr val="FFFFFF"/>
      </a:accent3>
      <a:accent4>
        <a:srgbClr val="000000"/>
      </a:accent4>
      <a:accent5>
        <a:srgbClr val="AAAACA"/>
      </a:accent5>
      <a:accent6>
        <a:srgbClr val="6C7CE3"/>
      </a:accent6>
      <a:hlink>
        <a:srgbClr val="727272"/>
      </a:hlink>
      <a:folHlink>
        <a:srgbClr val="66FF99"/>
      </a:folHlink>
    </a:clrScheme>
    <a:fontScheme name="eCompliance">
      <a:majorFont>
        <a:latin typeface="Arial"/>
        <a:ea typeface="MS UI Gothic"/>
        <a:cs typeface="Arial"/>
      </a:majorFont>
      <a:minorFont>
        <a:latin typeface="Arial"/>
        <a:ea typeface="MS UI 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MS UI Gothic" pitchFamily="50" charset="-128"/>
            <a:cs typeface="Arial" charset="0"/>
          </a:defRPr>
        </a:defPPr>
      </a:lstStyle>
    </a:lnDef>
  </a:objectDefaults>
  <a:extraClrSchemeLst>
    <a:extraClrScheme>
      <a:clrScheme name="eCompli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ompli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ompli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ompli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ompli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ompli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ompli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ompli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ompli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ompli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ompli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ompli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Compliance 13">
        <a:dk1>
          <a:srgbClr val="000000"/>
        </a:dk1>
        <a:lt1>
          <a:srgbClr val="FFFFFF"/>
        </a:lt1>
        <a:dk2>
          <a:srgbClr val="000000"/>
        </a:dk2>
        <a:lt2>
          <a:srgbClr val="808080"/>
        </a:lt2>
        <a:accent1>
          <a:srgbClr val="000099"/>
        </a:accent1>
        <a:accent2>
          <a:srgbClr val="0000FF"/>
        </a:accent2>
        <a:accent3>
          <a:srgbClr val="FFFFFF"/>
        </a:accent3>
        <a:accent4>
          <a:srgbClr val="000000"/>
        </a:accent4>
        <a:accent5>
          <a:srgbClr val="AAAACA"/>
        </a:accent5>
        <a:accent6>
          <a:srgbClr val="0000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4">
        <a:dk1>
          <a:srgbClr val="000000"/>
        </a:dk1>
        <a:lt1>
          <a:srgbClr val="FFFFFF"/>
        </a:lt1>
        <a:dk2>
          <a:srgbClr val="000000"/>
        </a:dk2>
        <a:lt2>
          <a:srgbClr val="808080"/>
        </a:lt2>
        <a:accent1>
          <a:srgbClr val="000099"/>
        </a:accent1>
        <a:accent2>
          <a:srgbClr val="3366FF"/>
        </a:accent2>
        <a:accent3>
          <a:srgbClr val="FFFFFF"/>
        </a:accent3>
        <a:accent4>
          <a:srgbClr val="000000"/>
        </a:accent4>
        <a:accent5>
          <a:srgbClr val="AAAACA"/>
        </a:accent5>
        <a:accent6>
          <a:srgbClr val="2D5C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5">
        <a:dk1>
          <a:srgbClr val="000000"/>
        </a:dk1>
        <a:lt1>
          <a:srgbClr val="FFFFFF"/>
        </a:lt1>
        <a:dk2>
          <a:srgbClr val="000000"/>
        </a:dk2>
        <a:lt2>
          <a:srgbClr val="808080"/>
        </a:lt2>
        <a:accent1>
          <a:srgbClr val="000099"/>
        </a:accent1>
        <a:accent2>
          <a:srgbClr val="9999FF"/>
        </a:accent2>
        <a:accent3>
          <a:srgbClr val="FFFFFF"/>
        </a:accent3>
        <a:accent4>
          <a:srgbClr val="000000"/>
        </a:accent4>
        <a:accent5>
          <a:srgbClr val="AAAACA"/>
        </a:accent5>
        <a:accent6>
          <a:srgbClr val="8A8AE7"/>
        </a:accent6>
        <a:hlink>
          <a:srgbClr val="CCCCFF"/>
        </a:hlink>
        <a:folHlink>
          <a:srgbClr val="66FF99"/>
        </a:folHlink>
      </a:clrScheme>
      <a:clrMap bg1="lt1" tx1="dk1" bg2="lt2" tx2="dk2" accent1="accent1" accent2="accent2" accent3="accent3" accent4="accent4" accent5="accent5" accent6="accent6" hlink="hlink" folHlink="folHlink"/>
    </a:extraClrScheme>
    <a:extraClrScheme>
      <a:clrScheme name="eCompliance 16">
        <a:dk1>
          <a:srgbClr val="000000"/>
        </a:dk1>
        <a:lt1>
          <a:srgbClr val="FFFFFF"/>
        </a:lt1>
        <a:dk2>
          <a:srgbClr val="000000"/>
        </a:dk2>
        <a:lt2>
          <a:srgbClr val="808080"/>
        </a:lt2>
        <a:accent1>
          <a:srgbClr val="CCCCFF"/>
        </a:accent1>
        <a:accent2>
          <a:srgbClr val="000099"/>
        </a:accent2>
        <a:accent3>
          <a:srgbClr val="FFFFFF"/>
        </a:accent3>
        <a:accent4>
          <a:srgbClr val="000000"/>
        </a:accent4>
        <a:accent5>
          <a:srgbClr val="E2E2FF"/>
        </a:accent5>
        <a:accent6>
          <a:srgbClr val="00008A"/>
        </a:accent6>
        <a:hlink>
          <a:srgbClr val="3366FF"/>
        </a:hlink>
        <a:folHlink>
          <a:srgbClr val="66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1708</Words>
  <Application>Microsoft Office PowerPoint</Application>
  <PresentationFormat>ワイド画面</PresentationFormat>
  <Paragraphs>102</Paragraphs>
  <Slides>27</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27</vt:i4>
      </vt:variant>
    </vt:vector>
  </HeadingPairs>
  <TitlesOfParts>
    <vt:vector size="35" baseType="lpstr">
      <vt:lpstr>HGP創英角ﾎﾟｯﾌﾟ体</vt:lpstr>
      <vt:lpstr>ＭＳ Ｐゴシック</vt:lpstr>
      <vt:lpstr>游ゴシック</vt:lpstr>
      <vt:lpstr>游ゴシック Light</vt:lpstr>
      <vt:lpstr>Arial</vt:lpstr>
      <vt:lpstr>Wingdings</vt:lpstr>
      <vt:lpstr>eCompliance</vt:lpstr>
      <vt:lpstr>Office テーマ</vt:lpstr>
      <vt:lpstr>第8回 苦情管理について</vt:lpstr>
      <vt:lpstr>苦情とは（ISO 13485:2016の定義）</vt:lpstr>
      <vt:lpstr>苦情とは（ISO 13485:2016の定義）</vt:lpstr>
      <vt:lpstr>ISO 13485:2016における苦情管理</vt:lpstr>
      <vt:lpstr>ISO 13485:2016における苦情管理</vt:lpstr>
      <vt:lpstr>苦情管理に関する間違い・勘違い</vt:lpstr>
      <vt:lpstr>苦情管理に関する間違い・勘違い</vt:lpstr>
      <vt:lpstr>苦情調査において重要なこと</vt:lpstr>
      <vt:lpstr>苦情調査において重要なこと</vt:lpstr>
      <vt:lpstr>苦情調査において重要なこと</vt:lpstr>
      <vt:lpstr>サービスレポート（修理報告書）からも苦情を抽出しなければならない</vt:lpstr>
      <vt:lpstr>820.198 苦情ファイル（Complaint files）</vt:lpstr>
      <vt:lpstr>820.198 苦情ファイル（Complaint files）</vt:lpstr>
      <vt:lpstr>820.198 苦情ファイル（Complaint files）</vt:lpstr>
      <vt:lpstr>820.198 苦情ファイル（Complaint files）</vt:lpstr>
      <vt:lpstr>820.198 苦情ファイル（Complaint files）</vt:lpstr>
      <vt:lpstr>820.198 苦情ファイル（Complaint files）</vt:lpstr>
      <vt:lpstr>ISO 13485:2016</vt:lpstr>
      <vt:lpstr>ISO 13485:2016</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2015-01-27T12:32:59Z</dcterms:created>
  <dcterms:modified xsi:type="dcterms:W3CDTF">2021-12-07T11:34:19Z</dcterms:modified>
</cp:coreProperties>
</file>