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 id="2147483648" r:id="rId2"/>
  </p:sldMasterIdLst>
  <p:notesMasterIdLst>
    <p:notesMasterId r:id="rId25"/>
  </p:notesMasterIdLst>
  <p:handoutMasterIdLst>
    <p:handoutMasterId r:id="rId26"/>
  </p:handoutMasterIdLst>
  <p:sldIdLst>
    <p:sldId id="6628" r:id="rId3"/>
    <p:sldId id="8123" r:id="rId4"/>
    <p:sldId id="8162" r:id="rId5"/>
    <p:sldId id="8259" r:id="rId6"/>
    <p:sldId id="8219" r:id="rId7"/>
    <p:sldId id="8340" r:id="rId8"/>
    <p:sldId id="8119" r:id="rId9"/>
    <p:sldId id="8260" r:id="rId10"/>
    <p:sldId id="8121" r:id="rId11"/>
    <p:sldId id="8533" r:id="rId12"/>
    <p:sldId id="8181" r:id="rId13"/>
    <p:sldId id="8535" r:id="rId14"/>
    <p:sldId id="8532" r:id="rId15"/>
    <p:sldId id="8534" r:id="rId16"/>
    <p:sldId id="7786" r:id="rId17"/>
    <p:sldId id="8545" r:id="rId18"/>
    <p:sldId id="8547" r:id="rId19"/>
    <p:sldId id="8548" r:id="rId20"/>
    <p:sldId id="8544" r:id="rId21"/>
    <p:sldId id="8546" r:id="rId22"/>
    <p:sldId id="8550" r:id="rId23"/>
    <p:sldId id="8551" r:id="rId24"/>
  </p:sldIdLst>
  <p:sldSz cx="12192000" cy="6858000"/>
  <p:notesSz cx="6865938" cy="9994900"/>
  <p:defaultTextStyle>
    <a:defPPr>
      <a:defRPr lang="en-US"/>
    </a:defPPr>
    <a:lvl1pPr algn="l" rtl="0" fontAlgn="base">
      <a:spcBef>
        <a:spcPct val="50000"/>
      </a:spcBef>
      <a:spcAft>
        <a:spcPct val="0"/>
      </a:spcAft>
      <a:defRPr sz="1200" kern="1200">
        <a:solidFill>
          <a:schemeClr val="tx1"/>
        </a:solidFill>
        <a:latin typeface="Arial" charset="0"/>
        <a:ea typeface="MS UI Gothic" pitchFamily="50" charset="-128"/>
        <a:cs typeface="+mn-cs"/>
      </a:defRPr>
    </a:lvl1pPr>
    <a:lvl2pPr marL="457200" algn="l" rtl="0" fontAlgn="base">
      <a:spcBef>
        <a:spcPct val="50000"/>
      </a:spcBef>
      <a:spcAft>
        <a:spcPct val="0"/>
      </a:spcAft>
      <a:defRPr sz="1200" kern="1200">
        <a:solidFill>
          <a:schemeClr val="tx1"/>
        </a:solidFill>
        <a:latin typeface="Arial" charset="0"/>
        <a:ea typeface="MS UI Gothic" pitchFamily="50" charset="-128"/>
        <a:cs typeface="+mn-cs"/>
      </a:defRPr>
    </a:lvl2pPr>
    <a:lvl3pPr marL="914400" algn="l" rtl="0" fontAlgn="base">
      <a:spcBef>
        <a:spcPct val="50000"/>
      </a:spcBef>
      <a:spcAft>
        <a:spcPct val="0"/>
      </a:spcAft>
      <a:defRPr sz="1200" kern="1200">
        <a:solidFill>
          <a:schemeClr val="tx1"/>
        </a:solidFill>
        <a:latin typeface="Arial" charset="0"/>
        <a:ea typeface="MS UI Gothic" pitchFamily="50" charset="-128"/>
        <a:cs typeface="+mn-cs"/>
      </a:defRPr>
    </a:lvl3pPr>
    <a:lvl4pPr marL="1371600" algn="l" rtl="0" fontAlgn="base">
      <a:spcBef>
        <a:spcPct val="50000"/>
      </a:spcBef>
      <a:spcAft>
        <a:spcPct val="0"/>
      </a:spcAft>
      <a:defRPr sz="1200" kern="1200">
        <a:solidFill>
          <a:schemeClr val="tx1"/>
        </a:solidFill>
        <a:latin typeface="Arial" charset="0"/>
        <a:ea typeface="MS UI Gothic" pitchFamily="50" charset="-128"/>
        <a:cs typeface="+mn-cs"/>
      </a:defRPr>
    </a:lvl4pPr>
    <a:lvl5pPr marL="1828800" algn="l" rtl="0" fontAlgn="base">
      <a:spcBef>
        <a:spcPct val="50000"/>
      </a:spcBef>
      <a:spcAft>
        <a:spcPct val="0"/>
      </a:spcAft>
      <a:defRPr sz="1200" kern="1200">
        <a:solidFill>
          <a:schemeClr val="tx1"/>
        </a:solidFill>
        <a:latin typeface="Arial" charset="0"/>
        <a:ea typeface="MS UI Gothic" pitchFamily="50" charset="-128"/>
        <a:cs typeface="+mn-cs"/>
      </a:defRPr>
    </a:lvl5pPr>
    <a:lvl6pPr marL="2286000" algn="l" defTabSz="914400" rtl="0" eaLnBrk="1" latinLnBrk="0" hangingPunct="1">
      <a:defRPr sz="1200" kern="1200">
        <a:solidFill>
          <a:schemeClr val="tx1"/>
        </a:solidFill>
        <a:latin typeface="Arial" charset="0"/>
        <a:ea typeface="MS UI Gothic" pitchFamily="50" charset="-128"/>
        <a:cs typeface="+mn-cs"/>
      </a:defRPr>
    </a:lvl6pPr>
    <a:lvl7pPr marL="2743200" algn="l" defTabSz="914400" rtl="0" eaLnBrk="1" latinLnBrk="0" hangingPunct="1">
      <a:defRPr sz="1200" kern="1200">
        <a:solidFill>
          <a:schemeClr val="tx1"/>
        </a:solidFill>
        <a:latin typeface="Arial" charset="0"/>
        <a:ea typeface="MS UI Gothic" pitchFamily="50" charset="-128"/>
        <a:cs typeface="+mn-cs"/>
      </a:defRPr>
    </a:lvl7pPr>
    <a:lvl8pPr marL="3200400" algn="l" defTabSz="914400" rtl="0" eaLnBrk="1" latinLnBrk="0" hangingPunct="1">
      <a:defRPr sz="1200" kern="1200">
        <a:solidFill>
          <a:schemeClr val="tx1"/>
        </a:solidFill>
        <a:latin typeface="Arial" charset="0"/>
        <a:ea typeface="MS UI Gothic" pitchFamily="50" charset="-128"/>
        <a:cs typeface="+mn-cs"/>
      </a:defRPr>
    </a:lvl8pPr>
    <a:lvl9pPr marL="3657600" algn="l" defTabSz="914400" rtl="0" eaLnBrk="1" latinLnBrk="0" hangingPunct="1">
      <a:defRPr sz="1200" kern="1200">
        <a:solidFill>
          <a:schemeClr val="tx1"/>
        </a:solidFill>
        <a:latin typeface="Arial" charset="0"/>
        <a:ea typeface="MS UI Gothic" pitchFamily="50" charset="-128"/>
        <a:cs typeface="+mn-cs"/>
      </a:defRPr>
    </a:lvl9pPr>
  </p:defaultTextStyle>
  <p:extLst>
    <p:ext uri="{EFAFB233-063F-42B5-8137-9DF3F51BA10A}">
      <p15:sldGuideLst xmlns:p15="http://schemas.microsoft.com/office/powerpoint/2012/main">
        <p15:guide id="1" pos="370" userDrawn="1">
          <p15:clr>
            <a:srgbClr val="A4A3A4"/>
          </p15:clr>
        </p15:guide>
        <p15:guide id="2" orient="horz" pos="663" userDrawn="1">
          <p15:clr>
            <a:srgbClr val="A4A3A4"/>
          </p15:clr>
        </p15:guide>
        <p15:guide id="3" pos="3840" userDrawn="1">
          <p15:clr>
            <a:srgbClr val="A4A3A4"/>
          </p15:clr>
        </p15:guide>
        <p15:guide id="4" orient="horz" pos="2160" userDrawn="1">
          <p15:clr>
            <a:srgbClr val="A4A3A4"/>
          </p15:clr>
        </p15:guide>
      </p15:sldGuideLst>
    </p:ext>
    <p:ext uri="{2D200454-40CA-4A62-9FC3-DE9A4176ACB9}">
      <p15:notesGuideLst xmlns:p15="http://schemas.microsoft.com/office/powerpoint/2012/main">
        <p15:guide id="1" orient="horz" pos="3148" userDrawn="1">
          <p15:clr>
            <a:srgbClr val="A4A3A4"/>
          </p15:clr>
        </p15:guide>
        <p15:guide id="2" pos="216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1D6FF"/>
    <a:srgbClr val="FFFFCC"/>
    <a:srgbClr val="10C1DE"/>
    <a:srgbClr val="E5FFFF"/>
    <a:srgbClr val="CCFFFF"/>
    <a:srgbClr val="3FCEFB"/>
    <a:srgbClr val="16CFEE"/>
    <a:srgbClr val="00CC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1" autoAdjust="0"/>
    <p:restoredTop sz="95951" autoAdjust="0"/>
  </p:normalViewPr>
  <p:slideViewPr>
    <p:cSldViewPr snapToGrid="0" showGuides="1">
      <p:cViewPr varScale="1">
        <p:scale>
          <a:sx n="56" d="100"/>
          <a:sy n="56" d="100"/>
        </p:scale>
        <p:origin x="66" y="1236"/>
      </p:cViewPr>
      <p:guideLst>
        <p:guide pos="370"/>
        <p:guide orient="horz" pos="663"/>
        <p:guide pos="3840"/>
        <p:guide orient="horz" pos="2160"/>
      </p:guideLst>
    </p:cSldViewPr>
  </p:slideViewPr>
  <p:outlineViewPr>
    <p:cViewPr>
      <p:scale>
        <a:sx n="33" d="100"/>
        <a:sy n="33" d="100"/>
      </p:scale>
      <p:origin x="0" y="15510"/>
    </p:cViewPr>
  </p:outlineViewPr>
  <p:notesTextViewPr>
    <p:cViewPr>
      <p:scale>
        <a:sx n="3" d="2"/>
        <a:sy n="3" d="2"/>
      </p:scale>
      <p:origin x="0" y="0"/>
    </p:cViewPr>
  </p:notesTextViewPr>
  <p:sorterViewPr>
    <p:cViewPr varScale="1">
      <p:scale>
        <a:sx n="1" d="1"/>
        <a:sy n="1" d="1"/>
      </p:scale>
      <p:origin x="0" y="-645"/>
    </p:cViewPr>
  </p:sorterViewPr>
  <p:notesViewPr>
    <p:cSldViewPr snapToGrid="0" showGuides="1">
      <p:cViewPr varScale="1">
        <p:scale>
          <a:sx n="81" d="100"/>
          <a:sy n="81" d="100"/>
        </p:scale>
        <p:origin x="-2328" y="-10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1"/>
            <a:ext cx="2974214" cy="498379"/>
          </a:xfrm>
          <a:prstGeom prst="rect">
            <a:avLst/>
          </a:prstGeom>
          <a:noFill/>
          <a:ln w="9525">
            <a:noFill/>
            <a:miter lim="800000"/>
            <a:headEnd/>
            <a:tailEnd/>
          </a:ln>
          <a:effectLst/>
        </p:spPr>
        <p:txBody>
          <a:bodyPr vert="horz" wrap="square" lIns="91599" tIns="45798" rIns="91599" bIns="45798" numCol="1" anchor="t" anchorCtr="0" compatLnSpc="1">
            <a:prstTxWarp prst="textNoShape">
              <a:avLst/>
            </a:prstTxWarp>
          </a:bodyPr>
          <a:lstStyle>
            <a:lvl1pPr defTabSz="910587" eaLnBrk="0" hangingPunct="0">
              <a:spcBef>
                <a:spcPct val="0"/>
              </a:spcBef>
              <a:defRPr>
                <a:latin typeface="Arial" charset="0"/>
                <a:cs typeface="Arial" charset="0"/>
              </a:defRPr>
            </a:lvl1pPr>
          </a:lstStyle>
          <a:p>
            <a:pPr>
              <a:defRPr/>
            </a:pPr>
            <a:endParaRPr lang="en-US" altLang="ja-JP"/>
          </a:p>
        </p:txBody>
      </p:sp>
      <p:sp>
        <p:nvSpPr>
          <p:cNvPr id="4099" name="Rectangle 3"/>
          <p:cNvSpPr>
            <a:spLocks noGrp="1" noChangeArrowheads="1"/>
          </p:cNvSpPr>
          <p:nvPr>
            <p:ph type="dt" sz="quarter" idx="1"/>
          </p:nvPr>
        </p:nvSpPr>
        <p:spPr bwMode="auto">
          <a:xfrm>
            <a:off x="3890107" y="1"/>
            <a:ext cx="2974214" cy="498379"/>
          </a:xfrm>
          <a:prstGeom prst="rect">
            <a:avLst/>
          </a:prstGeom>
          <a:noFill/>
          <a:ln w="9525">
            <a:noFill/>
            <a:miter lim="800000"/>
            <a:headEnd/>
            <a:tailEnd/>
          </a:ln>
          <a:effectLst/>
        </p:spPr>
        <p:txBody>
          <a:bodyPr vert="horz" wrap="square" lIns="91599" tIns="45798" rIns="91599" bIns="45798" numCol="1" anchor="t" anchorCtr="0" compatLnSpc="1">
            <a:prstTxWarp prst="textNoShape">
              <a:avLst/>
            </a:prstTxWarp>
          </a:bodyPr>
          <a:lstStyle>
            <a:lvl1pPr algn="r" defTabSz="910587" eaLnBrk="0" hangingPunct="0">
              <a:spcBef>
                <a:spcPct val="0"/>
              </a:spcBef>
              <a:defRPr>
                <a:latin typeface="Arial" charset="0"/>
                <a:cs typeface="Arial" charset="0"/>
              </a:defRPr>
            </a:lvl1pPr>
          </a:lstStyle>
          <a:p>
            <a:pPr>
              <a:defRPr/>
            </a:pPr>
            <a:endParaRPr lang="en-US" altLang="ja-JP"/>
          </a:p>
        </p:txBody>
      </p:sp>
      <p:sp>
        <p:nvSpPr>
          <p:cNvPr id="4100" name="Rectangle 4"/>
          <p:cNvSpPr>
            <a:spLocks noGrp="1" noChangeArrowheads="1"/>
          </p:cNvSpPr>
          <p:nvPr>
            <p:ph type="ftr" sz="quarter" idx="2"/>
          </p:nvPr>
        </p:nvSpPr>
        <p:spPr bwMode="auto">
          <a:xfrm>
            <a:off x="4" y="9494913"/>
            <a:ext cx="2974214" cy="498379"/>
          </a:xfrm>
          <a:prstGeom prst="rect">
            <a:avLst/>
          </a:prstGeom>
          <a:noFill/>
          <a:ln w="9525">
            <a:noFill/>
            <a:miter lim="800000"/>
            <a:headEnd/>
            <a:tailEnd/>
          </a:ln>
          <a:effectLst/>
        </p:spPr>
        <p:txBody>
          <a:bodyPr vert="horz" wrap="square" lIns="91599" tIns="45798" rIns="91599" bIns="45798" numCol="1" anchor="b" anchorCtr="0" compatLnSpc="1">
            <a:prstTxWarp prst="textNoShape">
              <a:avLst/>
            </a:prstTxWarp>
          </a:bodyPr>
          <a:lstStyle>
            <a:lvl1pPr defTabSz="910587" eaLnBrk="0" hangingPunct="0">
              <a:spcBef>
                <a:spcPct val="0"/>
              </a:spcBef>
              <a:defRPr>
                <a:latin typeface="Arial" charset="0"/>
                <a:cs typeface="Arial" charset="0"/>
              </a:defRPr>
            </a:lvl1pPr>
          </a:lstStyle>
          <a:p>
            <a:pPr>
              <a:defRPr/>
            </a:pPr>
            <a:endParaRPr lang="en-US" altLang="ja-JP"/>
          </a:p>
        </p:txBody>
      </p:sp>
      <p:sp>
        <p:nvSpPr>
          <p:cNvPr id="4101" name="Rectangle 5"/>
          <p:cNvSpPr>
            <a:spLocks noGrp="1" noChangeArrowheads="1"/>
          </p:cNvSpPr>
          <p:nvPr>
            <p:ph type="sldNum" sz="quarter" idx="3"/>
          </p:nvPr>
        </p:nvSpPr>
        <p:spPr bwMode="auto">
          <a:xfrm>
            <a:off x="3890107" y="9494913"/>
            <a:ext cx="2974214" cy="498379"/>
          </a:xfrm>
          <a:prstGeom prst="rect">
            <a:avLst/>
          </a:prstGeom>
          <a:noFill/>
          <a:ln w="9525">
            <a:noFill/>
            <a:miter lim="800000"/>
            <a:headEnd/>
            <a:tailEnd/>
          </a:ln>
          <a:effectLst/>
        </p:spPr>
        <p:txBody>
          <a:bodyPr vert="horz" wrap="square" lIns="91599" tIns="45798" rIns="91599" bIns="45798" numCol="1" anchor="b" anchorCtr="0" compatLnSpc="1">
            <a:prstTxWarp prst="textNoShape">
              <a:avLst/>
            </a:prstTxWarp>
          </a:bodyPr>
          <a:lstStyle>
            <a:lvl1pPr algn="r" defTabSz="910587" eaLnBrk="0" hangingPunct="0">
              <a:spcBef>
                <a:spcPct val="0"/>
              </a:spcBef>
              <a:defRPr>
                <a:latin typeface="Arial" charset="0"/>
                <a:cs typeface="Arial" charset="0"/>
              </a:defRPr>
            </a:lvl1pPr>
          </a:lstStyle>
          <a:p>
            <a:pPr>
              <a:defRPr/>
            </a:pPr>
            <a:endParaRPr lang="en-US" altLang="ja-JP"/>
          </a:p>
        </p:txBody>
      </p:sp>
    </p:spTree>
    <p:extLst>
      <p:ext uri="{BB962C8B-B14F-4D97-AF65-F5344CB8AC3E}">
        <p14:creationId xmlns:p14="http://schemas.microsoft.com/office/powerpoint/2010/main" val="2960607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1"/>
            <a:ext cx="2974214" cy="498379"/>
          </a:xfrm>
          <a:prstGeom prst="rect">
            <a:avLst/>
          </a:prstGeom>
          <a:noFill/>
          <a:ln w="9525">
            <a:noFill/>
            <a:miter lim="800000"/>
            <a:headEnd/>
            <a:tailEnd/>
          </a:ln>
          <a:effectLst/>
        </p:spPr>
        <p:txBody>
          <a:bodyPr vert="horz" wrap="square" lIns="94756" tIns="47376" rIns="94756" bIns="47376" numCol="1" anchor="t" anchorCtr="0" compatLnSpc="1">
            <a:prstTxWarp prst="textNoShape">
              <a:avLst/>
            </a:prstTxWarp>
          </a:bodyPr>
          <a:lstStyle>
            <a:lvl1pPr defTabSz="939597" eaLnBrk="0" hangingPunct="0">
              <a:spcBef>
                <a:spcPct val="0"/>
              </a:spcBef>
              <a:defRPr>
                <a:latin typeface="Arial" charset="0"/>
                <a:cs typeface="Arial" charset="0"/>
              </a:defRPr>
            </a:lvl1pPr>
          </a:lstStyle>
          <a:p>
            <a:pPr>
              <a:defRPr/>
            </a:pPr>
            <a:endParaRPr lang="en-US" altLang="ja-JP"/>
          </a:p>
        </p:txBody>
      </p:sp>
      <p:sp>
        <p:nvSpPr>
          <p:cNvPr id="3075" name="Rectangle 3"/>
          <p:cNvSpPr>
            <a:spLocks noGrp="1" noChangeArrowheads="1"/>
          </p:cNvSpPr>
          <p:nvPr>
            <p:ph type="dt" idx="1"/>
          </p:nvPr>
        </p:nvSpPr>
        <p:spPr bwMode="auto">
          <a:xfrm>
            <a:off x="3890107" y="1"/>
            <a:ext cx="2974214" cy="498379"/>
          </a:xfrm>
          <a:prstGeom prst="rect">
            <a:avLst/>
          </a:prstGeom>
          <a:noFill/>
          <a:ln w="9525">
            <a:noFill/>
            <a:miter lim="800000"/>
            <a:headEnd/>
            <a:tailEnd/>
          </a:ln>
          <a:effectLst/>
        </p:spPr>
        <p:txBody>
          <a:bodyPr vert="horz" wrap="square" lIns="94756" tIns="47376" rIns="94756" bIns="47376" numCol="1" anchor="t" anchorCtr="0" compatLnSpc="1">
            <a:prstTxWarp prst="textNoShape">
              <a:avLst/>
            </a:prstTxWarp>
          </a:bodyPr>
          <a:lstStyle>
            <a:lvl1pPr algn="r" defTabSz="939597" eaLnBrk="0" hangingPunct="0">
              <a:spcBef>
                <a:spcPct val="0"/>
              </a:spcBef>
              <a:defRPr>
                <a:latin typeface="Arial" charset="0"/>
                <a:cs typeface="Arial" charset="0"/>
              </a:defRPr>
            </a:lvl1pPr>
          </a:lstStyle>
          <a:p>
            <a:pPr>
              <a:defRPr/>
            </a:pPr>
            <a:endParaRPr lang="en-US" altLang="ja-JP"/>
          </a:p>
        </p:txBody>
      </p:sp>
      <p:sp>
        <p:nvSpPr>
          <p:cNvPr id="89092" name="Rectangle 4"/>
          <p:cNvSpPr>
            <a:spLocks noGrp="1" noRot="1" noChangeAspect="1" noChangeArrowheads="1" noTextEdit="1"/>
          </p:cNvSpPr>
          <p:nvPr>
            <p:ph type="sldImg" idx="2"/>
          </p:nvPr>
        </p:nvSpPr>
        <p:spPr bwMode="auto">
          <a:xfrm>
            <a:off x="-339725" y="752475"/>
            <a:ext cx="7562850" cy="4254500"/>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686110" y="5157416"/>
            <a:ext cx="5493721" cy="4086703"/>
          </a:xfrm>
          <a:prstGeom prst="rect">
            <a:avLst/>
          </a:prstGeom>
          <a:noFill/>
          <a:ln w="9525">
            <a:noFill/>
            <a:miter lim="800000"/>
            <a:headEnd/>
            <a:tailEnd/>
          </a:ln>
          <a:effectLst/>
        </p:spPr>
        <p:txBody>
          <a:bodyPr vert="horz" wrap="square" lIns="94756" tIns="47376" rIns="94756" bIns="47376" numCol="1" anchor="t" anchorCtr="0" compatLnSpc="1">
            <a:prstTxWarp prst="textNoShape">
              <a:avLst/>
            </a:prstTxWarp>
          </a:bodyPr>
          <a:lstStyle/>
          <a:p>
            <a:pPr lvl="0"/>
            <a:r>
              <a:rPr lang="en-US" altLang="ja-JP" noProof="0" dirty="0"/>
              <a:t>Click to edit Master text styles</a:t>
            </a:r>
          </a:p>
          <a:p>
            <a:pPr lvl="1"/>
            <a:r>
              <a:rPr lang="en-US" altLang="ja-JP" noProof="0" dirty="0"/>
              <a:t>Second level</a:t>
            </a:r>
          </a:p>
          <a:p>
            <a:pPr lvl="2"/>
            <a:r>
              <a:rPr lang="en-US" altLang="ja-JP" noProof="0" dirty="0"/>
              <a:t>Third level</a:t>
            </a:r>
          </a:p>
          <a:p>
            <a:pPr lvl="3"/>
            <a:r>
              <a:rPr lang="en-US" altLang="ja-JP" noProof="0" dirty="0"/>
              <a:t>Fourth level</a:t>
            </a:r>
          </a:p>
          <a:p>
            <a:pPr lvl="4"/>
            <a:r>
              <a:rPr lang="en-US" altLang="ja-JP" noProof="0" dirty="0"/>
              <a:t>Fifth level</a:t>
            </a:r>
          </a:p>
        </p:txBody>
      </p:sp>
      <p:sp>
        <p:nvSpPr>
          <p:cNvPr id="3078" name="Rectangle 6"/>
          <p:cNvSpPr>
            <a:spLocks noGrp="1" noChangeArrowheads="1"/>
          </p:cNvSpPr>
          <p:nvPr>
            <p:ph type="ftr" sz="quarter" idx="4"/>
          </p:nvPr>
        </p:nvSpPr>
        <p:spPr bwMode="auto">
          <a:xfrm>
            <a:off x="4" y="9494913"/>
            <a:ext cx="2974214" cy="498379"/>
          </a:xfrm>
          <a:prstGeom prst="rect">
            <a:avLst/>
          </a:prstGeom>
          <a:noFill/>
          <a:ln w="9525">
            <a:noFill/>
            <a:miter lim="800000"/>
            <a:headEnd/>
            <a:tailEnd/>
          </a:ln>
          <a:effectLst/>
        </p:spPr>
        <p:txBody>
          <a:bodyPr vert="horz" wrap="square" lIns="94756" tIns="47376" rIns="94756" bIns="47376" numCol="1" anchor="b" anchorCtr="0" compatLnSpc="1">
            <a:prstTxWarp prst="textNoShape">
              <a:avLst/>
            </a:prstTxWarp>
          </a:bodyPr>
          <a:lstStyle>
            <a:lvl1pPr defTabSz="939597" eaLnBrk="0" hangingPunct="0">
              <a:spcBef>
                <a:spcPct val="0"/>
              </a:spcBef>
              <a:defRPr>
                <a:latin typeface="Arial" charset="0"/>
                <a:cs typeface="Arial"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890107" y="9494913"/>
            <a:ext cx="2974214" cy="498379"/>
          </a:xfrm>
          <a:prstGeom prst="rect">
            <a:avLst/>
          </a:prstGeom>
          <a:noFill/>
          <a:ln w="9525">
            <a:noFill/>
            <a:miter lim="800000"/>
            <a:headEnd/>
            <a:tailEnd/>
          </a:ln>
          <a:effectLst/>
        </p:spPr>
        <p:txBody>
          <a:bodyPr vert="horz" wrap="square" lIns="94756" tIns="47376" rIns="94756" bIns="47376" numCol="1" anchor="b" anchorCtr="0" compatLnSpc="1">
            <a:prstTxWarp prst="textNoShape">
              <a:avLst/>
            </a:prstTxWarp>
          </a:bodyPr>
          <a:lstStyle>
            <a:lvl1pPr algn="r" defTabSz="939597" eaLnBrk="0" hangingPunct="0">
              <a:spcBef>
                <a:spcPct val="0"/>
              </a:spcBef>
              <a:defRPr>
                <a:latin typeface="Arial" charset="0"/>
                <a:cs typeface="Arial" charset="0"/>
              </a:defRPr>
            </a:lvl1pPr>
          </a:lstStyle>
          <a:p>
            <a:pPr>
              <a:defRPr/>
            </a:pPr>
            <a:fld id="{E8E6AFD5-E479-4E48-8F6B-96FCA5AE0691}" type="slidenum">
              <a:rPr lang="ja-JP" altLang="en-US"/>
              <a:pPr>
                <a:defRPr/>
              </a:pPr>
              <a:t>‹#›</a:t>
            </a:fld>
            <a:endParaRPr lang="en-US" altLang="ja-JP"/>
          </a:p>
        </p:txBody>
      </p:sp>
    </p:spTree>
    <p:extLst>
      <p:ext uri="{BB962C8B-B14F-4D97-AF65-F5344CB8AC3E}">
        <p14:creationId xmlns:p14="http://schemas.microsoft.com/office/powerpoint/2010/main" val="869380548"/>
      </p:ext>
    </p:extLst>
  </p:cSld>
  <p:clrMap bg1="lt1" tx1="dk1" bg2="lt2" tx2="dk2" accent1="accent1" accent2="accent2" accent3="accent3" accent4="accent4" accent5="accent5" accent6="accent6" hlink="hlink" folHlink="folHlink"/>
  <p:notesStyle>
    <a:lvl1pPr marL="107950" indent="-107950" algn="l" rtl="0" eaLnBrk="0" fontAlgn="base" hangingPunct="0">
      <a:spcBef>
        <a:spcPct val="30000"/>
      </a:spcBef>
      <a:spcAft>
        <a:spcPct val="0"/>
      </a:spcAft>
      <a:buClr>
        <a:srgbClr val="18827D"/>
      </a:buClr>
      <a:buFont typeface="Wingdings" pitchFamily="2" charset="2"/>
      <a:buChar char="§"/>
      <a:defRPr sz="1200" kern="1200">
        <a:solidFill>
          <a:schemeClr val="tx1"/>
        </a:solidFill>
        <a:latin typeface="Arial" charset="0"/>
        <a:ea typeface="MS UI Gothic" pitchFamily="50" charset="-128"/>
        <a:cs typeface="Arial" charset="0"/>
      </a:defRPr>
    </a:lvl1pPr>
    <a:lvl2pPr marL="338138" indent="-115888" algn="l" rtl="0" eaLnBrk="0" fontAlgn="base" hangingPunct="0">
      <a:spcBef>
        <a:spcPct val="0"/>
      </a:spcBef>
      <a:spcAft>
        <a:spcPct val="0"/>
      </a:spcAft>
      <a:buClr>
        <a:srgbClr val="18827D"/>
      </a:buClr>
      <a:buChar char="–"/>
      <a:defRPr sz="1200" kern="1200">
        <a:solidFill>
          <a:schemeClr val="tx1"/>
        </a:solidFill>
        <a:latin typeface="Arial" charset="0"/>
        <a:ea typeface="MS UI Gothic" pitchFamily="50" charset="-128"/>
        <a:cs typeface="Arial" charset="0"/>
      </a:defRPr>
    </a:lvl2pPr>
    <a:lvl3pPr marL="558800" indent="-106363" algn="l" rtl="0" eaLnBrk="0" fontAlgn="base" hangingPunct="0">
      <a:spcBef>
        <a:spcPct val="0"/>
      </a:spcBef>
      <a:spcAft>
        <a:spcPct val="0"/>
      </a:spcAft>
      <a:buClr>
        <a:srgbClr val="18827D"/>
      </a:buClr>
      <a:buFont typeface="Wingdings" pitchFamily="2" charset="2"/>
      <a:buChar char="§"/>
      <a:defRPr sz="1200" kern="1200">
        <a:solidFill>
          <a:schemeClr val="tx1"/>
        </a:solidFill>
        <a:latin typeface="Arial" charset="0"/>
        <a:ea typeface="MS UI Gothic" pitchFamily="50" charset="-128"/>
        <a:cs typeface="Arial" charset="0"/>
      </a:defRPr>
    </a:lvl3pPr>
    <a:lvl4pPr marL="787400" indent="-114300" algn="l" rtl="0" eaLnBrk="0" fontAlgn="base" hangingPunct="0">
      <a:spcBef>
        <a:spcPct val="0"/>
      </a:spcBef>
      <a:spcAft>
        <a:spcPct val="0"/>
      </a:spcAft>
      <a:buClr>
        <a:srgbClr val="18827D"/>
      </a:buClr>
      <a:buChar char="–"/>
      <a:defRPr sz="1200" kern="1200">
        <a:solidFill>
          <a:schemeClr val="tx1"/>
        </a:solidFill>
        <a:latin typeface="Arial" charset="0"/>
        <a:ea typeface="MS UI Gothic" pitchFamily="50" charset="-128"/>
        <a:cs typeface="Arial" charset="0"/>
      </a:defRPr>
    </a:lvl4pPr>
    <a:lvl5pPr marL="1023938" indent="-122238" algn="l" rtl="0" eaLnBrk="0" fontAlgn="base" hangingPunct="0">
      <a:spcBef>
        <a:spcPct val="0"/>
      </a:spcBef>
      <a:spcAft>
        <a:spcPct val="0"/>
      </a:spcAft>
      <a:buClr>
        <a:srgbClr val="18827D"/>
      </a:buClr>
      <a:buFont typeface="Wingdings" pitchFamily="2" charset="2"/>
      <a:buChar char="§"/>
      <a:defRPr sz="1200" kern="1200">
        <a:solidFill>
          <a:schemeClr val="tx1"/>
        </a:solidFill>
        <a:latin typeface="Arial" charset="0"/>
        <a:ea typeface="MS UI Gothic" pitchFamily="50" charset="-128"/>
        <a:cs typeface="Arial"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9B6D545A-BB3B-4833-905A-0BAE4D3CCF39}" type="slidenum">
              <a:rPr lang="ja-JP" altLang="en-US" smtClean="0"/>
              <a:pPr/>
              <a:t>1</a:t>
            </a:fld>
            <a:endParaRPr lang="en-US" altLang="ja-JP"/>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a:lnSpc>
                <a:spcPct val="80000"/>
              </a:lnSpc>
              <a:buFont typeface="Wingdings" pitchFamily="2" charset="2"/>
              <a:buNone/>
            </a:pPr>
            <a:endParaRPr lang="ja-JP" altLang="en-US" dirty="0"/>
          </a:p>
        </p:txBody>
      </p:sp>
    </p:spTree>
    <p:extLst>
      <p:ext uri="{BB962C8B-B14F-4D97-AF65-F5344CB8AC3E}">
        <p14:creationId xmlns:p14="http://schemas.microsoft.com/office/powerpoint/2010/main" val="3898099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372" eaLnBrk="0" hangingPunct="0">
              <a:spcBef>
                <a:spcPct val="50000"/>
              </a:spcBef>
              <a:defRPr sz="1100">
                <a:solidFill>
                  <a:schemeClr val="tx1"/>
                </a:solidFill>
                <a:latin typeface="Arial" pitchFamily="34" charset="0"/>
                <a:ea typeface="MS UI Gothic" pitchFamily="50" charset="-128"/>
              </a:defRPr>
            </a:lvl1pPr>
            <a:lvl2pPr marL="711523" indent="-273663" defTabSz="924372" eaLnBrk="0" hangingPunct="0">
              <a:spcBef>
                <a:spcPct val="50000"/>
              </a:spcBef>
              <a:defRPr sz="1100">
                <a:solidFill>
                  <a:schemeClr val="tx1"/>
                </a:solidFill>
                <a:latin typeface="Arial" pitchFamily="34" charset="0"/>
                <a:ea typeface="MS UI Gothic" pitchFamily="50" charset="-128"/>
              </a:defRPr>
            </a:lvl2pPr>
            <a:lvl3pPr marL="1094651" indent="-218930" defTabSz="924372" eaLnBrk="0" hangingPunct="0">
              <a:spcBef>
                <a:spcPct val="50000"/>
              </a:spcBef>
              <a:defRPr sz="1100">
                <a:solidFill>
                  <a:schemeClr val="tx1"/>
                </a:solidFill>
                <a:latin typeface="Arial" pitchFamily="34" charset="0"/>
                <a:ea typeface="MS UI Gothic" pitchFamily="50" charset="-128"/>
              </a:defRPr>
            </a:lvl3pPr>
            <a:lvl4pPr marL="1532512" indent="-218930" defTabSz="924372" eaLnBrk="0" hangingPunct="0">
              <a:spcBef>
                <a:spcPct val="50000"/>
              </a:spcBef>
              <a:defRPr sz="1100">
                <a:solidFill>
                  <a:schemeClr val="tx1"/>
                </a:solidFill>
                <a:latin typeface="Arial" pitchFamily="34" charset="0"/>
                <a:ea typeface="MS UI Gothic" pitchFamily="50" charset="-128"/>
              </a:defRPr>
            </a:lvl4pPr>
            <a:lvl5pPr marL="1970372" indent="-218930" defTabSz="924372" eaLnBrk="0" hangingPunct="0">
              <a:spcBef>
                <a:spcPct val="50000"/>
              </a:spcBef>
              <a:defRPr sz="1100">
                <a:solidFill>
                  <a:schemeClr val="tx1"/>
                </a:solidFill>
                <a:latin typeface="Arial" pitchFamily="34" charset="0"/>
                <a:ea typeface="MS UI Gothic" pitchFamily="50" charset="-128"/>
              </a:defRPr>
            </a:lvl5pPr>
            <a:lvl6pPr marL="2408232"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6pPr>
            <a:lvl7pPr marL="284609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7pPr>
            <a:lvl8pPr marL="328395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8pPr>
            <a:lvl9pPr marL="3721814"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9pPr>
          </a:lstStyle>
          <a:p>
            <a:pPr>
              <a:spcBef>
                <a:spcPct val="0"/>
              </a:spcBef>
            </a:pPr>
            <a:fld id="{ED35B756-06DE-492B-8E44-82674CA79983}" type="slidenum">
              <a:rPr lang="ja-JP" altLang="en-GB" smtClean="0"/>
              <a:pPr>
                <a:spcBef>
                  <a:spcPct val="0"/>
                </a:spcBef>
              </a:pPr>
              <a:t>10</a:t>
            </a:fld>
            <a:endParaRPr lang="en-GB" altLang="ja-JP"/>
          </a:p>
        </p:txBody>
      </p:sp>
      <p:sp>
        <p:nvSpPr>
          <p:cNvPr id="75779" name="Rectangle 2"/>
          <p:cNvSpPr>
            <a:spLocks noGrp="1" noRot="1" noChangeAspect="1" noChangeArrowheads="1" noTextEdit="1"/>
          </p:cNvSpPr>
          <p:nvPr>
            <p:ph type="sldImg"/>
          </p:nvPr>
        </p:nvSpPr>
        <p:spPr>
          <a:xfrm>
            <a:off x="100013" y="749300"/>
            <a:ext cx="6540500" cy="3679825"/>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itchFamily="34" charset="0"/>
              <a:cs typeface="Arial" pitchFamily="34" charset="0"/>
            </a:endParaRPr>
          </a:p>
        </p:txBody>
      </p:sp>
    </p:spTree>
    <p:extLst>
      <p:ext uri="{BB962C8B-B14F-4D97-AF65-F5344CB8AC3E}">
        <p14:creationId xmlns:p14="http://schemas.microsoft.com/office/powerpoint/2010/main" val="179295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372" eaLnBrk="0" hangingPunct="0">
              <a:spcBef>
                <a:spcPct val="50000"/>
              </a:spcBef>
              <a:defRPr sz="1100">
                <a:solidFill>
                  <a:schemeClr val="tx1"/>
                </a:solidFill>
                <a:latin typeface="Arial" pitchFamily="34" charset="0"/>
                <a:ea typeface="MS UI Gothic" pitchFamily="50" charset="-128"/>
              </a:defRPr>
            </a:lvl1pPr>
            <a:lvl2pPr marL="711523" indent="-273663" defTabSz="924372" eaLnBrk="0" hangingPunct="0">
              <a:spcBef>
                <a:spcPct val="50000"/>
              </a:spcBef>
              <a:defRPr sz="1100">
                <a:solidFill>
                  <a:schemeClr val="tx1"/>
                </a:solidFill>
                <a:latin typeface="Arial" pitchFamily="34" charset="0"/>
                <a:ea typeface="MS UI Gothic" pitchFamily="50" charset="-128"/>
              </a:defRPr>
            </a:lvl2pPr>
            <a:lvl3pPr marL="1094651" indent="-218930" defTabSz="924372" eaLnBrk="0" hangingPunct="0">
              <a:spcBef>
                <a:spcPct val="50000"/>
              </a:spcBef>
              <a:defRPr sz="1100">
                <a:solidFill>
                  <a:schemeClr val="tx1"/>
                </a:solidFill>
                <a:latin typeface="Arial" pitchFamily="34" charset="0"/>
                <a:ea typeface="MS UI Gothic" pitchFamily="50" charset="-128"/>
              </a:defRPr>
            </a:lvl3pPr>
            <a:lvl4pPr marL="1532512" indent="-218930" defTabSz="924372" eaLnBrk="0" hangingPunct="0">
              <a:spcBef>
                <a:spcPct val="50000"/>
              </a:spcBef>
              <a:defRPr sz="1100">
                <a:solidFill>
                  <a:schemeClr val="tx1"/>
                </a:solidFill>
                <a:latin typeface="Arial" pitchFamily="34" charset="0"/>
                <a:ea typeface="MS UI Gothic" pitchFamily="50" charset="-128"/>
              </a:defRPr>
            </a:lvl4pPr>
            <a:lvl5pPr marL="1970372" indent="-218930" defTabSz="924372" eaLnBrk="0" hangingPunct="0">
              <a:spcBef>
                <a:spcPct val="50000"/>
              </a:spcBef>
              <a:defRPr sz="1100">
                <a:solidFill>
                  <a:schemeClr val="tx1"/>
                </a:solidFill>
                <a:latin typeface="Arial" pitchFamily="34" charset="0"/>
                <a:ea typeface="MS UI Gothic" pitchFamily="50" charset="-128"/>
              </a:defRPr>
            </a:lvl5pPr>
            <a:lvl6pPr marL="2408232"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6pPr>
            <a:lvl7pPr marL="284609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7pPr>
            <a:lvl8pPr marL="328395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8pPr>
            <a:lvl9pPr marL="3721814"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9pPr>
          </a:lstStyle>
          <a:p>
            <a:pPr>
              <a:spcBef>
                <a:spcPct val="0"/>
              </a:spcBef>
            </a:pPr>
            <a:fld id="{ED35B756-06DE-492B-8E44-82674CA79983}" type="slidenum">
              <a:rPr lang="ja-JP" altLang="en-GB" smtClean="0"/>
              <a:pPr>
                <a:spcBef>
                  <a:spcPct val="0"/>
                </a:spcBef>
              </a:pPr>
              <a:t>11</a:t>
            </a:fld>
            <a:endParaRPr lang="en-GB" altLang="ja-JP"/>
          </a:p>
        </p:txBody>
      </p:sp>
      <p:sp>
        <p:nvSpPr>
          <p:cNvPr id="75779" name="Rectangle 2"/>
          <p:cNvSpPr>
            <a:spLocks noGrp="1" noRot="1" noChangeAspect="1" noChangeArrowheads="1" noTextEdit="1"/>
          </p:cNvSpPr>
          <p:nvPr>
            <p:ph type="sldImg"/>
          </p:nvPr>
        </p:nvSpPr>
        <p:spPr>
          <a:xfrm>
            <a:off x="100013" y="749300"/>
            <a:ext cx="6540500" cy="3679825"/>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itchFamily="34" charset="0"/>
              <a:cs typeface="Arial" pitchFamily="34" charset="0"/>
            </a:endParaRPr>
          </a:p>
        </p:txBody>
      </p:sp>
    </p:spTree>
    <p:extLst>
      <p:ext uri="{BB962C8B-B14F-4D97-AF65-F5344CB8AC3E}">
        <p14:creationId xmlns:p14="http://schemas.microsoft.com/office/powerpoint/2010/main" val="348141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372" eaLnBrk="0" hangingPunct="0">
              <a:spcBef>
                <a:spcPct val="50000"/>
              </a:spcBef>
              <a:defRPr sz="1100">
                <a:solidFill>
                  <a:schemeClr val="tx1"/>
                </a:solidFill>
                <a:latin typeface="Arial" pitchFamily="34" charset="0"/>
                <a:ea typeface="MS UI Gothic" pitchFamily="50" charset="-128"/>
              </a:defRPr>
            </a:lvl1pPr>
            <a:lvl2pPr marL="711523" indent="-273663" defTabSz="924372" eaLnBrk="0" hangingPunct="0">
              <a:spcBef>
                <a:spcPct val="50000"/>
              </a:spcBef>
              <a:defRPr sz="1100">
                <a:solidFill>
                  <a:schemeClr val="tx1"/>
                </a:solidFill>
                <a:latin typeface="Arial" pitchFamily="34" charset="0"/>
                <a:ea typeface="MS UI Gothic" pitchFamily="50" charset="-128"/>
              </a:defRPr>
            </a:lvl2pPr>
            <a:lvl3pPr marL="1094651" indent="-218930" defTabSz="924372" eaLnBrk="0" hangingPunct="0">
              <a:spcBef>
                <a:spcPct val="50000"/>
              </a:spcBef>
              <a:defRPr sz="1100">
                <a:solidFill>
                  <a:schemeClr val="tx1"/>
                </a:solidFill>
                <a:latin typeface="Arial" pitchFamily="34" charset="0"/>
                <a:ea typeface="MS UI Gothic" pitchFamily="50" charset="-128"/>
              </a:defRPr>
            </a:lvl3pPr>
            <a:lvl4pPr marL="1532512" indent="-218930" defTabSz="924372" eaLnBrk="0" hangingPunct="0">
              <a:spcBef>
                <a:spcPct val="50000"/>
              </a:spcBef>
              <a:defRPr sz="1100">
                <a:solidFill>
                  <a:schemeClr val="tx1"/>
                </a:solidFill>
                <a:latin typeface="Arial" pitchFamily="34" charset="0"/>
                <a:ea typeface="MS UI Gothic" pitchFamily="50" charset="-128"/>
              </a:defRPr>
            </a:lvl4pPr>
            <a:lvl5pPr marL="1970372" indent="-218930" defTabSz="924372" eaLnBrk="0" hangingPunct="0">
              <a:spcBef>
                <a:spcPct val="50000"/>
              </a:spcBef>
              <a:defRPr sz="1100">
                <a:solidFill>
                  <a:schemeClr val="tx1"/>
                </a:solidFill>
                <a:latin typeface="Arial" pitchFamily="34" charset="0"/>
                <a:ea typeface="MS UI Gothic" pitchFamily="50" charset="-128"/>
              </a:defRPr>
            </a:lvl5pPr>
            <a:lvl6pPr marL="2408232"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6pPr>
            <a:lvl7pPr marL="284609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7pPr>
            <a:lvl8pPr marL="328395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8pPr>
            <a:lvl9pPr marL="3721814"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9pPr>
          </a:lstStyle>
          <a:p>
            <a:pPr>
              <a:spcBef>
                <a:spcPct val="0"/>
              </a:spcBef>
            </a:pPr>
            <a:fld id="{ED35B756-06DE-492B-8E44-82674CA79983}" type="slidenum">
              <a:rPr lang="ja-JP" altLang="en-GB" smtClean="0"/>
              <a:pPr>
                <a:spcBef>
                  <a:spcPct val="0"/>
                </a:spcBef>
              </a:pPr>
              <a:t>12</a:t>
            </a:fld>
            <a:endParaRPr lang="en-GB" altLang="ja-JP"/>
          </a:p>
        </p:txBody>
      </p:sp>
      <p:sp>
        <p:nvSpPr>
          <p:cNvPr id="75779" name="Rectangle 2"/>
          <p:cNvSpPr>
            <a:spLocks noGrp="1" noRot="1" noChangeAspect="1" noChangeArrowheads="1" noTextEdit="1"/>
          </p:cNvSpPr>
          <p:nvPr>
            <p:ph type="sldImg"/>
          </p:nvPr>
        </p:nvSpPr>
        <p:spPr>
          <a:xfrm>
            <a:off x="100013" y="749300"/>
            <a:ext cx="6540500" cy="3679825"/>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itchFamily="34" charset="0"/>
              <a:cs typeface="Arial" pitchFamily="34" charset="0"/>
            </a:endParaRPr>
          </a:p>
        </p:txBody>
      </p:sp>
    </p:spTree>
    <p:extLst>
      <p:ext uri="{BB962C8B-B14F-4D97-AF65-F5344CB8AC3E}">
        <p14:creationId xmlns:p14="http://schemas.microsoft.com/office/powerpoint/2010/main" val="106372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372" eaLnBrk="0" hangingPunct="0">
              <a:spcBef>
                <a:spcPct val="50000"/>
              </a:spcBef>
              <a:defRPr sz="1100">
                <a:solidFill>
                  <a:schemeClr val="tx1"/>
                </a:solidFill>
                <a:latin typeface="Arial" pitchFamily="34" charset="0"/>
                <a:ea typeface="MS UI Gothic" pitchFamily="50" charset="-128"/>
              </a:defRPr>
            </a:lvl1pPr>
            <a:lvl2pPr marL="711523" indent="-273663" defTabSz="924372" eaLnBrk="0" hangingPunct="0">
              <a:spcBef>
                <a:spcPct val="50000"/>
              </a:spcBef>
              <a:defRPr sz="1100">
                <a:solidFill>
                  <a:schemeClr val="tx1"/>
                </a:solidFill>
                <a:latin typeface="Arial" pitchFamily="34" charset="0"/>
                <a:ea typeface="MS UI Gothic" pitchFamily="50" charset="-128"/>
              </a:defRPr>
            </a:lvl2pPr>
            <a:lvl3pPr marL="1094651" indent="-218930" defTabSz="924372" eaLnBrk="0" hangingPunct="0">
              <a:spcBef>
                <a:spcPct val="50000"/>
              </a:spcBef>
              <a:defRPr sz="1100">
                <a:solidFill>
                  <a:schemeClr val="tx1"/>
                </a:solidFill>
                <a:latin typeface="Arial" pitchFamily="34" charset="0"/>
                <a:ea typeface="MS UI Gothic" pitchFamily="50" charset="-128"/>
              </a:defRPr>
            </a:lvl3pPr>
            <a:lvl4pPr marL="1532512" indent="-218930" defTabSz="924372" eaLnBrk="0" hangingPunct="0">
              <a:spcBef>
                <a:spcPct val="50000"/>
              </a:spcBef>
              <a:defRPr sz="1100">
                <a:solidFill>
                  <a:schemeClr val="tx1"/>
                </a:solidFill>
                <a:latin typeface="Arial" pitchFamily="34" charset="0"/>
                <a:ea typeface="MS UI Gothic" pitchFamily="50" charset="-128"/>
              </a:defRPr>
            </a:lvl4pPr>
            <a:lvl5pPr marL="1970372" indent="-218930" defTabSz="924372" eaLnBrk="0" hangingPunct="0">
              <a:spcBef>
                <a:spcPct val="50000"/>
              </a:spcBef>
              <a:defRPr sz="1100">
                <a:solidFill>
                  <a:schemeClr val="tx1"/>
                </a:solidFill>
                <a:latin typeface="Arial" pitchFamily="34" charset="0"/>
                <a:ea typeface="MS UI Gothic" pitchFamily="50" charset="-128"/>
              </a:defRPr>
            </a:lvl5pPr>
            <a:lvl6pPr marL="2408232"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6pPr>
            <a:lvl7pPr marL="284609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7pPr>
            <a:lvl8pPr marL="328395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8pPr>
            <a:lvl9pPr marL="3721814"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9pPr>
          </a:lstStyle>
          <a:p>
            <a:pPr>
              <a:spcBef>
                <a:spcPct val="0"/>
              </a:spcBef>
            </a:pPr>
            <a:fld id="{ED35B756-06DE-492B-8E44-82674CA79983}" type="slidenum">
              <a:rPr lang="ja-JP" altLang="en-GB" smtClean="0"/>
              <a:pPr>
                <a:spcBef>
                  <a:spcPct val="0"/>
                </a:spcBef>
              </a:pPr>
              <a:t>13</a:t>
            </a:fld>
            <a:endParaRPr lang="en-GB" altLang="ja-JP"/>
          </a:p>
        </p:txBody>
      </p:sp>
      <p:sp>
        <p:nvSpPr>
          <p:cNvPr id="75779" name="Rectangle 2"/>
          <p:cNvSpPr>
            <a:spLocks noGrp="1" noRot="1" noChangeAspect="1" noChangeArrowheads="1" noTextEdit="1"/>
          </p:cNvSpPr>
          <p:nvPr>
            <p:ph type="sldImg"/>
          </p:nvPr>
        </p:nvSpPr>
        <p:spPr>
          <a:xfrm>
            <a:off x="100013" y="749300"/>
            <a:ext cx="6540500" cy="3679825"/>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itchFamily="34" charset="0"/>
              <a:cs typeface="Arial" pitchFamily="34" charset="0"/>
            </a:endParaRPr>
          </a:p>
        </p:txBody>
      </p:sp>
    </p:spTree>
    <p:extLst>
      <p:ext uri="{BB962C8B-B14F-4D97-AF65-F5344CB8AC3E}">
        <p14:creationId xmlns:p14="http://schemas.microsoft.com/office/powerpoint/2010/main" val="263622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372" eaLnBrk="0" hangingPunct="0">
              <a:spcBef>
                <a:spcPct val="50000"/>
              </a:spcBef>
              <a:defRPr sz="1100">
                <a:solidFill>
                  <a:schemeClr val="tx1"/>
                </a:solidFill>
                <a:latin typeface="Arial" pitchFamily="34" charset="0"/>
                <a:ea typeface="MS UI Gothic" pitchFamily="50" charset="-128"/>
              </a:defRPr>
            </a:lvl1pPr>
            <a:lvl2pPr marL="711523" indent="-273663" defTabSz="924372" eaLnBrk="0" hangingPunct="0">
              <a:spcBef>
                <a:spcPct val="50000"/>
              </a:spcBef>
              <a:defRPr sz="1100">
                <a:solidFill>
                  <a:schemeClr val="tx1"/>
                </a:solidFill>
                <a:latin typeface="Arial" pitchFamily="34" charset="0"/>
                <a:ea typeface="MS UI Gothic" pitchFamily="50" charset="-128"/>
              </a:defRPr>
            </a:lvl2pPr>
            <a:lvl3pPr marL="1094651" indent="-218930" defTabSz="924372" eaLnBrk="0" hangingPunct="0">
              <a:spcBef>
                <a:spcPct val="50000"/>
              </a:spcBef>
              <a:defRPr sz="1100">
                <a:solidFill>
                  <a:schemeClr val="tx1"/>
                </a:solidFill>
                <a:latin typeface="Arial" pitchFamily="34" charset="0"/>
                <a:ea typeface="MS UI Gothic" pitchFamily="50" charset="-128"/>
              </a:defRPr>
            </a:lvl3pPr>
            <a:lvl4pPr marL="1532512" indent="-218930" defTabSz="924372" eaLnBrk="0" hangingPunct="0">
              <a:spcBef>
                <a:spcPct val="50000"/>
              </a:spcBef>
              <a:defRPr sz="1100">
                <a:solidFill>
                  <a:schemeClr val="tx1"/>
                </a:solidFill>
                <a:latin typeface="Arial" pitchFamily="34" charset="0"/>
                <a:ea typeface="MS UI Gothic" pitchFamily="50" charset="-128"/>
              </a:defRPr>
            </a:lvl4pPr>
            <a:lvl5pPr marL="1970372" indent="-218930" defTabSz="924372" eaLnBrk="0" hangingPunct="0">
              <a:spcBef>
                <a:spcPct val="50000"/>
              </a:spcBef>
              <a:defRPr sz="1100">
                <a:solidFill>
                  <a:schemeClr val="tx1"/>
                </a:solidFill>
                <a:latin typeface="Arial" pitchFamily="34" charset="0"/>
                <a:ea typeface="MS UI Gothic" pitchFamily="50" charset="-128"/>
              </a:defRPr>
            </a:lvl5pPr>
            <a:lvl6pPr marL="2408232"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6pPr>
            <a:lvl7pPr marL="284609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7pPr>
            <a:lvl8pPr marL="328395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8pPr>
            <a:lvl9pPr marL="3721814"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9pPr>
          </a:lstStyle>
          <a:p>
            <a:pPr>
              <a:spcBef>
                <a:spcPct val="0"/>
              </a:spcBef>
            </a:pPr>
            <a:fld id="{ED35B756-06DE-492B-8E44-82674CA79983}" type="slidenum">
              <a:rPr lang="ja-JP" altLang="en-GB" smtClean="0"/>
              <a:pPr>
                <a:spcBef>
                  <a:spcPct val="0"/>
                </a:spcBef>
              </a:pPr>
              <a:t>14</a:t>
            </a:fld>
            <a:endParaRPr lang="en-GB" altLang="ja-JP"/>
          </a:p>
        </p:txBody>
      </p:sp>
      <p:sp>
        <p:nvSpPr>
          <p:cNvPr id="75779" name="Rectangle 2"/>
          <p:cNvSpPr>
            <a:spLocks noGrp="1" noRot="1" noChangeAspect="1" noChangeArrowheads="1" noTextEdit="1"/>
          </p:cNvSpPr>
          <p:nvPr>
            <p:ph type="sldImg"/>
          </p:nvPr>
        </p:nvSpPr>
        <p:spPr>
          <a:xfrm>
            <a:off x="100013" y="749300"/>
            <a:ext cx="6540500" cy="3679825"/>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itchFamily="34" charset="0"/>
              <a:cs typeface="Arial" pitchFamily="34" charset="0"/>
            </a:endParaRPr>
          </a:p>
        </p:txBody>
      </p:sp>
    </p:spTree>
    <p:extLst>
      <p:ext uri="{BB962C8B-B14F-4D97-AF65-F5344CB8AC3E}">
        <p14:creationId xmlns:p14="http://schemas.microsoft.com/office/powerpoint/2010/main" val="185601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16</a:t>
            </a:fld>
            <a:endParaRPr kumimoji="1" lang="ja-JP" altLang="en-US"/>
          </a:p>
        </p:txBody>
      </p:sp>
    </p:spTree>
    <p:extLst>
      <p:ext uri="{BB962C8B-B14F-4D97-AF65-F5344CB8AC3E}">
        <p14:creationId xmlns:p14="http://schemas.microsoft.com/office/powerpoint/2010/main" val="3168546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17</a:t>
            </a:fld>
            <a:endParaRPr kumimoji="1" lang="ja-JP" altLang="en-US"/>
          </a:p>
        </p:txBody>
      </p:sp>
    </p:spTree>
    <p:extLst>
      <p:ext uri="{BB962C8B-B14F-4D97-AF65-F5344CB8AC3E}">
        <p14:creationId xmlns:p14="http://schemas.microsoft.com/office/powerpoint/2010/main" val="2357525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18</a:t>
            </a:fld>
            <a:endParaRPr kumimoji="1" lang="ja-JP" altLang="en-US"/>
          </a:p>
        </p:txBody>
      </p:sp>
    </p:spTree>
    <p:extLst>
      <p:ext uri="{BB962C8B-B14F-4D97-AF65-F5344CB8AC3E}">
        <p14:creationId xmlns:p14="http://schemas.microsoft.com/office/powerpoint/2010/main" val="2870661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19</a:t>
            </a:fld>
            <a:endParaRPr kumimoji="1" lang="ja-JP" altLang="en-US"/>
          </a:p>
        </p:txBody>
      </p:sp>
    </p:spTree>
    <p:extLst>
      <p:ext uri="{BB962C8B-B14F-4D97-AF65-F5344CB8AC3E}">
        <p14:creationId xmlns:p14="http://schemas.microsoft.com/office/powerpoint/2010/main" val="1865314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20</a:t>
            </a:fld>
            <a:endParaRPr kumimoji="1" lang="ja-JP" altLang="en-US"/>
          </a:p>
        </p:txBody>
      </p:sp>
    </p:spTree>
    <p:extLst>
      <p:ext uri="{BB962C8B-B14F-4D97-AF65-F5344CB8AC3E}">
        <p14:creationId xmlns:p14="http://schemas.microsoft.com/office/powerpoint/2010/main" val="262652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pPr defTabSz="943003"/>
            <a:fld id="{6DE1DF2C-4866-4519-800D-70E394068C34}" type="slidenum">
              <a:rPr lang="ja-JP" altLang="en-US" smtClean="0">
                <a:latin typeface="Arial" pitchFamily="34" charset="0"/>
              </a:rPr>
              <a:pPr defTabSz="943003"/>
              <a:t>2</a:t>
            </a:fld>
            <a:endParaRPr lang="en-US" altLang="ja-JP" dirty="0">
              <a:latin typeface="Arial" pitchFamily="34" charset="0"/>
            </a:endParaRPr>
          </a:p>
        </p:txBody>
      </p:sp>
      <p:sp>
        <p:nvSpPr>
          <p:cNvPr id="250883" name="Rectangle 2"/>
          <p:cNvSpPr>
            <a:spLocks noGrp="1" noRot="1" noChangeAspect="1" noChangeArrowheads="1" noTextEdit="1"/>
          </p:cNvSpPr>
          <p:nvPr>
            <p:ph type="sldImg"/>
          </p:nvPr>
        </p:nvSpPr>
        <p:spPr>
          <a:xfrm>
            <a:off x="-339725" y="755650"/>
            <a:ext cx="7605713" cy="4278313"/>
          </a:xfrm>
          <a:ln/>
        </p:spPr>
      </p:sp>
      <p:sp>
        <p:nvSpPr>
          <p:cNvPr id="250884" name="Rectangle 3"/>
          <p:cNvSpPr>
            <a:spLocks noGrp="1" noChangeArrowheads="1"/>
          </p:cNvSpPr>
          <p:nvPr>
            <p:ph type="body" idx="1"/>
          </p:nvPr>
        </p:nvSpPr>
        <p:spPr>
          <a:noFill/>
          <a:ln/>
        </p:spPr>
        <p:txBody>
          <a:bodyPr/>
          <a:lstStyle/>
          <a:p>
            <a:endParaRPr lang="ja-JP" altLang="en-US" sz="1000" dirty="0">
              <a:cs typeface="Arial" pitchFamily="34" charset="0"/>
            </a:endParaRPr>
          </a:p>
        </p:txBody>
      </p:sp>
    </p:spTree>
    <p:extLst>
      <p:ext uri="{BB962C8B-B14F-4D97-AF65-F5344CB8AC3E}">
        <p14:creationId xmlns:p14="http://schemas.microsoft.com/office/powerpoint/2010/main" val="2295276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21</a:t>
            </a:fld>
            <a:endParaRPr kumimoji="1" lang="ja-JP" altLang="en-US"/>
          </a:p>
        </p:txBody>
      </p:sp>
    </p:spTree>
    <p:extLst>
      <p:ext uri="{BB962C8B-B14F-4D97-AF65-F5344CB8AC3E}">
        <p14:creationId xmlns:p14="http://schemas.microsoft.com/office/powerpoint/2010/main" val="3907492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22</a:t>
            </a:fld>
            <a:endParaRPr kumimoji="1" lang="ja-JP" altLang="en-US"/>
          </a:p>
        </p:txBody>
      </p:sp>
    </p:spTree>
    <p:extLst>
      <p:ext uri="{BB962C8B-B14F-4D97-AF65-F5344CB8AC3E}">
        <p14:creationId xmlns:p14="http://schemas.microsoft.com/office/powerpoint/2010/main" val="422541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pPr defTabSz="943003"/>
            <a:fld id="{6DE1DF2C-4866-4519-800D-70E394068C34}" type="slidenum">
              <a:rPr lang="ja-JP" altLang="en-US" smtClean="0">
                <a:latin typeface="Arial" pitchFamily="34" charset="0"/>
              </a:rPr>
              <a:pPr defTabSz="943003"/>
              <a:t>3</a:t>
            </a:fld>
            <a:endParaRPr lang="en-US" altLang="ja-JP" dirty="0">
              <a:latin typeface="Arial" pitchFamily="34" charset="0"/>
            </a:endParaRPr>
          </a:p>
        </p:txBody>
      </p:sp>
      <p:sp>
        <p:nvSpPr>
          <p:cNvPr id="250883" name="Rectangle 2"/>
          <p:cNvSpPr>
            <a:spLocks noGrp="1" noRot="1" noChangeAspect="1" noChangeArrowheads="1" noTextEdit="1"/>
          </p:cNvSpPr>
          <p:nvPr>
            <p:ph type="sldImg"/>
          </p:nvPr>
        </p:nvSpPr>
        <p:spPr>
          <a:xfrm>
            <a:off x="-339725" y="755650"/>
            <a:ext cx="7605713" cy="4278313"/>
          </a:xfrm>
          <a:ln/>
        </p:spPr>
      </p:sp>
      <p:sp>
        <p:nvSpPr>
          <p:cNvPr id="250884" name="Rectangle 3"/>
          <p:cNvSpPr>
            <a:spLocks noGrp="1" noChangeArrowheads="1"/>
          </p:cNvSpPr>
          <p:nvPr>
            <p:ph type="body" idx="1"/>
          </p:nvPr>
        </p:nvSpPr>
        <p:spPr>
          <a:noFill/>
          <a:ln/>
        </p:spPr>
        <p:txBody>
          <a:bodyPr/>
          <a:lstStyle/>
          <a:p>
            <a:endParaRPr lang="ja-JP" altLang="en-US" sz="1000" dirty="0">
              <a:cs typeface="Arial" pitchFamily="34" charset="0"/>
            </a:endParaRPr>
          </a:p>
        </p:txBody>
      </p:sp>
    </p:spTree>
    <p:extLst>
      <p:ext uri="{BB962C8B-B14F-4D97-AF65-F5344CB8AC3E}">
        <p14:creationId xmlns:p14="http://schemas.microsoft.com/office/powerpoint/2010/main" val="50360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pPr defTabSz="943003"/>
            <a:fld id="{6DE1DF2C-4866-4519-800D-70E394068C34}" type="slidenum">
              <a:rPr lang="ja-JP" altLang="en-US" smtClean="0">
                <a:latin typeface="Arial" pitchFamily="34" charset="0"/>
              </a:rPr>
              <a:pPr defTabSz="943003"/>
              <a:t>4</a:t>
            </a:fld>
            <a:endParaRPr lang="en-US" altLang="ja-JP" dirty="0">
              <a:latin typeface="Arial" pitchFamily="34" charset="0"/>
            </a:endParaRPr>
          </a:p>
        </p:txBody>
      </p:sp>
      <p:sp>
        <p:nvSpPr>
          <p:cNvPr id="250883" name="Rectangle 2"/>
          <p:cNvSpPr>
            <a:spLocks noGrp="1" noRot="1" noChangeAspect="1" noChangeArrowheads="1" noTextEdit="1"/>
          </p:cNvSpPr>
          <p:nvPr>
            <p:ph type="sldImg"/>
          </p:nvPr>
        </p:nvSpPr>
        <p:spPr>
          <a:xfrm>
            <a:off x="-339725" y="755650"/>
            <a:ext cx="7605713" cy="4278313"/>
          </a:xfrm>
          <a:ln/>
        </p:spPr>
      </p:sp>
      <p:sp>
        <p:nvSpPr>
          <p:cNvPr id="250884" name="Rectangle 3"/>
          <p:cNvSpPr>
            <a:spLocks noGrp="1" noChangeArrowheads="1"/>
          </p:cNvSpPr>
          <p:nvPr>
            <p:ph type="body" idx="1"/>
          </p:nvPr>
        </p:nvSpPr>
        <p:spPr>
          <a:noFill/>
          <a:ln/>
        </p:spPr>
        <p:txBody>
          <a:bodyPr/>
          <a:lstStyle/>
          <a:p>
            <a:endParaRPr lang="ja-JP" altLang="en-US" sz="1000" dirty="0">
              <a:cs typeface="Arial" pitchFamily="34" charset="0"/>
            </a:endParaRPr>
          </a:p>
        </p:txBody>
      </p:sp>
    </p:spTree>
    <p:extLst>
      <p:ext uri="{BB962C8B-B14F-4D97-AF65-F5344CB8AC3E}">
        <p14:creationId xmlns:p14="http://schemas.microsoft.com/office/powerpoint/2010/main" val="33265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pPr defTabSz="943003"/>
            <a:fld id="{6DE1DF2C-4866-4519-800D-70E394068C34}" type="slidenum">
              <a:rPr lang="ja-JP" altLang="en-US" smtClean="0">
                <a:latin typeface="Arial" pitchFamily="34" charset="0"/>
              </a:rPr>
              <a:pPr defTabSz="943003"/>
              <a:t>5</a:t>
            </a:fld>
            <a:endParaRPr lang="en-US" altLang="ja-JP" dirty="0">
              <a:latin typeface="Arial" pitchFamily="34" charset="0"/>
            </a:endParaRPr>
          </a:p>
        </p:txBody>
      </p:sp>
      <p:sp>
        <p:nvSpPr>
          <p:cNvPr id="250883" name="Rectangle 2"/>
          <p:cNvSpPr>
            <a:spLocks noGrp="1" noRot="1" noChangeAspect="1" noChangeArrowheads="1" noTextEdit="1"/>
          </p:cNvSpPr>
          <p:nvPr>
            <p:ph type="sldImg"/>
          </p:nvPr>
        </p:nvSpPr>
        <p:spPr>
          <a:xfrm>
            <a:off x="-339725" y="755650"/>
            <a:ext cx="7605713" cy="4278313"/>
          </a:xfrm>
          <a:ln/>
        </p:spPr>
      </p:sp>
      <p:sp>
        <p:nvSpPr>
          <p:cNvPr id="250884" name="Rectangle 3"/>
          <p:cNvSpPr>
            <a:spLocks noGrp="1" noChangeArrowheads="1"/>
          </p:cNvSpPr>
          <p:nvPr>
            <p:ph type="body" idx="1"/>
          </p:nvPr>
        </p:nvSpPr>
        <p:spPr>
          <a:noFill/>
          <a:ln/>
        </p:spPr>
        <p:txBody>
          <a:bodyPr/>
          <a:lstStyle/>
          <a:p>
            <a:endParaRPr lang="ja-JP" altLang="en-US" sz="1000" dirty="0">
              <a:cs typeface="Arial" pitchFamily="34" charset="0"/>
            </a:endParaRPr>
          </a:p>
        </p:txBody>
      </p:sp>
    </p:spTree>
    <p:extLst>
      <p:ext uri="{BB962C8B-B14F-4D97-AF65-F5344CB8AC3E}">
        <p14:creationId xmlns:p14="http://schemas.microsoft.com/office/powerpoint/2010/main" val="388477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pPr defTabSz="943003"/>
            <a:fld id="{6DE1DF2C-4866-4519-800D-70E394068C34}" type="slidenum">
              <a:rPr lang="ja-JP" altLang="en-US" smtClean="0">
                <a:latin typeface="Arial" pitchFamily="34" charset="0"/>
              </a:rPr>
              <a:pPr defTabSz="943003"/>
              <a:t>6</a:t>
            </a:fld>
            <a:endParaRPr lang="en-US" altLang="ja-JP" dirty="0">
              <a:latin typeface="Arial" pitchFamily="34" charset="0"/>
            </a:endParaRPr>
          </a:p>
        </p:txBody>
      </p:sp>
      <p:sp>
        <p:nvSpPr>
          <p:cNvPr id="250883" name="Rectangle 2"/>
          <p:cNvSpPr>
            <a:spLocks noGrp="1" noRot="1" noChangeAspect="1" noChangeArrowheads="1" noTextEdit="1"/>
          </p:cNvSpPr>
          <p:nvPr>
            <p:ph type="sldImg"/>
          </p:nvPr>
        </p:nvSpPr>
        <p:spPr>
          <a:xfrm>
            <a:off x="-339725" y="755650"/>
            <a:ext cx="7605713" cy="4278313"/>
          </a:xfrm>
          <a:ln/>
        </p:spPr>
      </p:sp>
      <p:sp>
        <p:nvSpPr>
          <p:cNvPr id="250884" name="Rectangle 3"/>
          <p:cNvSpPr>
            <a:spLocks noGrp="1" noChangeArrowheads="1"/>
          </p:cNvSpPr>
          <p:nvPr>
            <p:ph type="body" idx="1"/>
          </p:nvPr>
        </p:nvSpPr>
        <p:spPr>
          <a:noFill/>
          <a:ln/>
        </p:spPr>
        <p:txBody>
          <a:bodyPr/>
          <a:lstStyle/>
          <a:p>
            <a:endParaRPr lang="ja-JP" altLang="en-US" sz="1000" dirty="0">
              <a:cs typeface="Arial" pitchFamily="34" charset="0"/>
            </a:endParaRPr>
          </a:p>
        </p:txBody>
      </p:sp>
    </p:spTree>
    <p:extLst>
      <p:ext uri="{BB962C8B-B14F-4D97-AF65-F5344CB8AC3E}">
        <p14:creationId xmlns:p14="http://schemas.microsoft.com/office/powerpoint/2010/main" val="130898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372" eaLnBrk="0" hangingPunct="0">
              <a:spcBef>
                <a:spcPct val="50000"/>
              </a:spcBef>
              <a:defRPr sz="1100">
                <a:solidFill>
                  <a:schemeClr val="tx1"/>
                </a:solidFill>
                <a:latin typeface="Arial" pitchFamily="34" charset="0"/>
                <a:ea typeface="MS UI Gothic" pitchFamily="50" charset="-128"/>
              </a:defRPr>
            </a:lvl1pPr>
            <a:lvl2pPr marL="711523" indent="-273663" defTabSz="924372" eaLnBrk="0" hangingPunct="0">
              <a:spcBef>
                <a:spcPct val="50000"/>
              </a:spcBef>
              <a:defRPr sz="1100">
                <a:solidFill>
                  <a:schemeClr val="tx1"/>
                </a:solidFill>
                <a:latin typeface="Arial" pitchFamily="34" charset="0"/>
                <a:ea typeface="MS UI Gothic" pitchFamily="50" charset="-128"/>
              </a:defRPr>
            </a:lvl2pPr>
            <a:lvl3pPr marL="1094651" indent="-218930" defTabSz="924372" eaLnBrk="0" hangingPunct="0">
              <a:spcBef>
                <a:spcPct val="50000"/>
              </a:spcBef>
              <a:defRPr sz="1100">
                <a:solidFill>
                  <a:schemeClr val="tx1"/>
                </a:solidFill>
                <a:latin typeface="Arial" pitchFamily="34" charset="0"/>
                <a:ea typeface="MS UI Gothic" pitchFamily="50" charset="-128"/>
              </a:defRPr>
            </a:lvl3pPr>
            <a:lvl4pPr marL="1532512" indent="-218930" defTabSz="924372" eaLnBrk="0" hangingPunct="0">
              <a:spcBef>
                <a:spcPct val="50000"/>
              </a:spcBef>
              <a:defRPr sz="1100">
                <a:solidFill>
                  <a:schemeClr val="tx1"/>
                </a:solidFill>
                <a:latin typeface="Arial" pitchFamily="34" charset="0"/>
                <a:ea typeface="MS UI Gothic" pitchFamily="50" charset="-128"/>
              </a:defRPr>
            </a:lvl4pPr>
            <a:lvl5pPr marL="1970372" indent="-218930" defTabSz="924372" eaLnBrk="0" hangingPunct="0">
              <a:spcBef>
                <a:spcPct val="50000"/>
              </a:spcBef>
              <a:defRPr sz="1100">
                <a:solidFill>
                  <a:schemeClr val="tx1"/>
                </a:solidFill>
                <a:latin typeface="Arial" pitchFamily="34" charset="0"/>
                <a:ea typeface="MS UI Gothic" pitchFamily="50" charset="-128"/>
              </a:defRPr>
            </a:lvl5pPr>
            <a:lvl6pPr marL="2408232"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6pPr>
            <a:lvl7pPr marL="284609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7pPr>
            <a:lvl8pPr marL="328395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8pPr>
            <a:lvl9pPr marL="3721814"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9pPr>
          </a:lstStyle>
          <a:p>
            <a:pPr>
              <a:spcBef>
                <a:spcPct val="0"/>
              </a:spcBef>
            </a:pPr>
            <a:fld id="{ED35B756-06DE-492B-8E44-82674CA79983}" type="slidenum">
              <a:rPr lang="ja-JP" altLang="en-GB" smtClean="0"/>
              <a:pPr>
                <a:spcBef>
                  <a:spcPct val="0"/>
                </a:spcBef>
              </a:pPr>
              <a:t>7</a:t>
            </a:fld>
            <a:endParaRPr lang="en-GB" altLang="ja-JP"/>
          </a:p>
        </p:txBody>
      </p:sp>
      <p:sp>
        <p:nvSpPr>
          <p:cNvPr id="75779" name="Rectangle 2"/>
          <p:cNvSpPr>
            <a:spLocks noGrp="1" noRot="1" noChangeAspect="1" noChangeArrowheads="1" noTextEdit="1"/>
          </p:cNvSpPr>
          <p:nvPr>
            <p:ph type="sldImg"/>
          </p:nvPr>
        </p:nvSpPr>
        <p:spPr>
          <a:xfrm>
            <a:off x="100013" y="749300"/>
            <a:ext cx="6540500" cy="3679825"/>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itchFamily="34" charset="0"/>
              <a:cs typeface="Arial" pitchFamily="34" charset="0"/>
            </a:endParaRPr>
          </a:p>
        </p:txBody>
      </p:sp>
    </p:spTree>
    <p:extLst>
      <p:ext uri="{BB962C8B-B14F-4D97-AF65-F5344CB8AC3E}">
        <p14:creationId xmlns:p14="http://schemas.microsoft.com/office/powerpoint/2010/main" val="978307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372" eaLnBrk="0" hangingPunct="0">
              <a:spcBef>
                <a:spcPct val="50000"/>
              </a:spcBef>
              <a:defRPr sz="1100">
                <a:solidFill>
                  <a:schemeClr val="tx1"/>
                </a:solidFill>
                <a:latin typeface="Arial" pitchFamily="34" charset="0"/>
                <a:ea typeface="MS UI Gothic" pitchFamily="50" charset="-128"/>
              </a:defRPr>
            </a:lvl1pPr>
            <a:lvl2pPr marL="711523" indent="-273663" defTabSz="924372" eaLnBrk="0" hangingPunct="0">
              <a:spcBef>
                <a:spcPct val="50000"/>
              </a:spcBef>
              <a:defRPr sz="1100">
                <a:solidFill>
                  <a:schemeClr val="tx1"/>
                </a:solidFill>
                <a:latin typeface="Arial" pitchFamily="34" charset="0"/>
                <a:ea typeface="MS UI Gothic" pitchFamily="50" charset="-128"/>
              </a:defRPr>
            </a:lvl2pPr>
            <a:lvl3pPr marL="1094651" indent="-218930" defTabSz="924372" eaLnBrk="0" hangingPunct="0">
              <a:spcBef>
                <a:spcPct val="50000"/>
              </a:spcBef>
              <a:defRPr sz="1100">
                <a:solidFill>
                  <a:schemeClr val="tx1"/>
                </a:solidFill>
                <a:latin typeface="Arial" pitchFamily="34" charset="0"/>
                <a:ea typeface="MS UI Gothic" pitchFamily="50" charset="-128"/>
              </a:defRPr>
            </a:lvl3pPr>
            <a:lvl4pPr marL="1532512" indent="-218930" defTabSz="924372" eaLnBrk="0" hangingPunct="0">
              <a:spcBef>
                <a:spcPct val="50000"/>
              </a:spcBef>
              <a:defRPr sz="1100">
                <a:solidFill>
                  <a:schemeClr val="tx1"/>
                </a:solidFill>
                <a:latin typeface="Arial" pitchFamily="34" charset="0"/>
                <a:ea typeface="MS UI Gothic" pitchFamily="50" charset="-128"/>
              </a:defRPr>
            </a:lvl4pPr>
            <a:lvl5pPr marL="1970372" indent="-218930" defTabSz="924372" eaLnBrk="0" hangingPunct="0">
              <a:spcBef>
                <a:spcPct val="50000"/>
              </a:spcBef>
              <a:defRPr sz="1100">
                <a:solidFill>
                  <a:schemeClr val="tx1"/>
                </a:solidFill>
                <a:latin typeface="Arial" pitchFamily="34" charset="0"/>
                <a:ea typeface="MS UI Gothic" pitchFamily="50" charset="-128"/>
              </a:defRPr>
            </a:lvl5pPr>
            <a:lvl6pPr marL="2408232"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6pPr>
            <a:lvl7pPr marL="284609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7pPr>
            <a:lvl8pPr marL="328395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8pPr>
            <a:lvl9pPr marL="3721814"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9pPr>
          </a:lstStyle>
          <a:p>
            <a:pPr>
              <a:spcBef>
                <a:spcPct val="0"/>
              </a:spcBef>
            </a:pPr>
            <a:fld id="{ED35B756-06DE-492B-8E44-82674CA79983}" type="slidenum">
              <a:rPr lang="ja-JP" altLang="en-GB" smtClean="0"/>
              <a:pPr>
                <a:spcBef>
                  <a:spcPct val="0"/>
                </a:spcBef>
              </a:pPr>
              <a:t>8</a:t>
            </a:fld>
            <a:endParaRPr lang="en-GB" altLang="ja-JP"/>
          </a:p>
        </p:txBody>
      </p:sp>
      <p:sp>
        <p:nvSpPr>
          <p:cNvPr id="75779" name="Rectangle 2"/>
          <p:cNvSpPr>
            <a:spLocks noGrp="1" noRot="1" noChangeAspect="1" noChangeArrowheads="1" noTextEdit="1"/>
          </p:cNvSpPr>
          <p:nvPr>
            <p:ph type="sldImg"/>
          </p:nvPr>
        </p:nvSpPr>
        <p:spPr>
          <a:xfrm>
            <a:off x="100013" y="749300"/>
            <a:ext cx="6540500" cy="3679825"/>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itchFamily="34" charset="0"/>
              <a:cs typeface="Arial" pitchFamily="34" charset="0"/>
            </a:endParaRPr>
          </a:p>
        </p:txBody>
      </p:sp>
    </p:spTree>
    <p:extLst>
      <p:ext uri="{BB962C8B-B14F-4D97-AF65-F5344CB8AC3E}">
        <p14:creationId xmlns:p14="http://schemas.microsoft.com/office/powerpoint/2010/main" val="1612340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372" eaLnBrk="0" hangingPunct="0">
              <a:spcBef>
                <a:spcPct val="50000"/>
              </a:spcBef>
              <a:defRPr sz="1100">
                <a:solidFill>
                  <a:schemeClr val="tx1"/>
                </a:solidFill>
                <a:latin typeface="Arial" pitchFamily="34" charset="0"/>
                <a:ea typeface="MS UI Gothic" pitchFamily="50" charset="-128"/>
              </a:defRPr>
            </a:lvl1pPr>
            <a:lvl2pPr marL="711523" indent="-273663" defTabSz="924372" eaLnBrk="0" hangingPunct="0">
              <a:spcBef>
                <a:spcPct val="50000"/>
              </a:spcBef>
              <a:defRPr sz="1100">
                <a:solidFill>
                  <a:schemeClr val="tx1"/>
                </a:solidFill>
                <a:latin typeface="Arial" pitchFamily="34" charset="0"/>
                <a:ea typeface="MS UI Gothic" pitchFamily="50" charset="-128"/>
              </a:defRPr>
            </a:lvl2pPr>
            <a:lvl3pPr marL="1094651" indent="-218930" defTabSz="924372" eaLnBrk="0" hangingPunct="0">
              <a:spcBef>
                <a:spcPct val="50000"/>
              </a:spcBef>
              <a:defRPr sz="1100">
                <a:solidFill>
                  <a:schemeClr val="tx1"/>
                </a:solidFill>
                <a:latin typeface="Arial" pitchFamily="34" charset="0"/>
                <a:ea typeface="MS UI Gothic" pitchFamily="50" charset="-128"/>
              </a:defRPr>
            </a:lvl3pPr>
            <a:lvl4pPr marL="1532512" indent="-218930" defTabSz="924372" eaLnBrk="0" hangingPunct="0">
              <a:spcBef>
                <a:spcPct val="50000"/>
              </a:spcBef>
              <a:defRPr sz="1100">
                <a:solidFill>
                  <a:schemeClr val="tx1"/>
                </a:solidFill>
                <a:latin typeface="Arial" pitchFamily="34" charset="0"/>
                <a:ea typeface="MS UI Gothic" pitchFamily="50" charset="-128"/>
              </a:defRPr>
            </a:lvl4pPr>
            <a:lvl5pPr marL="1970372" indent="-218930" defTabSz="924372" eaLnBrk="0" hangingPunct="0">
              <a:spcBef>
                <a:spcPct val="50000"/>
              </a:spcBef>
              <a:defRPr sz="1100">
                <a:solidFill>
                  <a:schemeClr val="tx1"/>
                </a:solidFill>
                <a:latin typeface="Arial" pitchFamily="34" charset="0"/>
                <a:ea typeface="MS UI Gothic" pitchFamily="50" charset="-128"/>
              </a:defRPr>
            </a:lvl5pPr>
            <a:lvl6pPr marL="2408232"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6pPr>
            <a:lvl7pPr marL="284609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7pPr>
            <a:lvl8pPr marL="3283953"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8pPr>
            <a:lvl9pPr marL="3721814" indent="-218930" defTabSz="924372" eaLnBrk="0" fontAlgn="base" hangingPunct="0">
              <a:spcBef>
                <a:spcPct val="50000"/>
              </a:spcBef>
              <a:spcAft>
                <a:spcPct val="0"/>
              </a:spcAft>
              <a:defRPr sz="1100">
                <a:solidFill>
                  <a:schemeClr val="tx1"/>
                </a:solidFill>
                <a:latin typeface="Arial" pitchFamily="34" charset="0"/>
                <a:ea typeface="MS UI Gothic" pitchFamily="50" charset="-128"/>
              </a:defRPr>
            </a:lvl9pPr>
          </a:lstStyle>
          <a:p>
            <a:pPr>
              <a:spcBef>
                <a:spcPct val="0"/>
              </a:spcBef>
            </a:pPr>
            <a:fld id="{ED35B756-06DE-492B-8E44-82674CA79983}" type="slidenum">
              <a:rPr lang="ja-JP" altLang="en-GB" smtClean="0"/>
              <a:pPr>
                <a:spcBef>
                  <a:spcPct val="0"/>
                </a:spcBef>
              </a:pPr>
              <a:t>9</a:t>
            </a:fld>
            <a:endParaRPr lang="en-GB" altLang="ja-JP"/>
          </a:p>
        </p:txBody>
      </p:sp>
      <p:sp>
        <p:nvSpPr>
          <p:cNvPr id="75779" name="Rectangle 2"/>
          <p:cNvSpPr>
            <a:spLocks noGrp="1" noRot="1" noChangeAspect="1" noChangeArrowheads="1" noTextEdit="1"/>
          </p:cNvSpPr>
          <p:nvPr>
            <p:ph type="sldImg"/>
          </p:nvPr>
        </p:nvSpPr>
        <p:spPr>
          <a:xfrm>
            <a:off x="100013" y="749300"/>
            <a:ext cx="6540500" cy="3679825"/>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itchFamily="34" charset="0"/>
              <a:cs typeface="Arial" pitchFamily="34" charset="0"/>
            </a:endParaRPr>
          </a:p>
        </p:txBody>
      </p:sp>
    </p:spTree>
    <p:extLst>
      <p:ext uri="{BB962C8B-B14F-4D97-AF65-F5344CB8AC3E}">
        <p14:creationId xmlns:p14="http://schemas.microsoft.com/office/powerpoint/2010/main" val="3967616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6E58E76-233C-4CBE-81A9-096EB0EECF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132"/>
            <a:ext cx="12208933" cy="6211363"/>
          </a:xfrm>
          <a:prstGeom prst="rect">
            <a:avLst/>
          </a:prstGeom>
        </p:spPr>
      </p:pic>
      <p:sp>
        <p:nvSpPr>
          <p:cNvPr id="5" name="Line 1055"/>
          <p:cNvSpPr>
            <a:spLocks noChangeShapeType="1"/>
          </p:cNvSpPr>
          <p:nvPr userDrawn="1"/>
        </p:nvSpPr>
        <p:spPr bwMode="auto">
          <a:xfrm flipV="1">
            <a:off x="0" y="0"/>
            <a:ext cx="12208933" cy="0"/>
          </a:xfrm>
          <a:prstGeom prst="line">
            <a:avLst/>
          </a:prstGeom>
          <a:noFill/>
          <a:ln w="57150">
            <a:solidFill>
              <a:srgbClr val="0000FF"/>
            </a:solidFill>
            <a:round/>
            <a:headEnd/>
            <a:tailEnd/>
          </a:ln>
        </p:spPr>
        <p:txBody>
          <a:bodyPr/>
          <a:lstStyle/>
          <a:p>
            <a:pPr>
              <a:defRPr/>
            </a:pPr>
            <a:endParaRPr lang="ja-JP" altLang="en-US" sz="1200"/>
          </a:p>
        </p:txBody>
      </p:sp>
      <p:sp>
        <p:nvSpPr>
          <p:cNvPr id="6" name="Text Box 1034"/>
          <p:cNvSpPr txBox="1">
            <a:spLocks noChangeArrowheads="1"/>
          </p:cNvSpPr>
          <p:nvPr/>
        </p:nvSpPr>
        <p:spPr bwMode="auto">
          <a:xfrm>
            <a:off x="9408584" y="6473826"/>
            <a:ext cx="2658533" cy="244475"/>
          </a:xfrm>
          <a:prstGeom prst="rect">
            <a:avLst/>
          </a:prstGeom>
          <a:noFill/>
          <a:ln w="9525">
            <a:noFill/>
            <a:miter lim="800000"/>
            <a:headEnd/>
            <a:tailEnd/>
          </a:ln>
          <a:effectLst/>
        </p:spPr>
        <p:txBody>
          <a:bodyPr>
            <a:spAutoFit/>
          </a:bodyPr>
          <a:lstStyle/>
          <a:p>
            <a:pPr algn="r">
              <a:spcBef>
                <a:spcPct val="0"/>
              </a:spcBef>
              <a:defRPr/>
            </a:pPr>
            <a:r>
              <a:rPr lang="en-GB" sz="1000" dirty="0">
                <a:solidFill>
                  <a:srgbClr val="663300"/>
                </a:solidFill>
              </a:rPr>
              <a:t>© Copyright </a:t>
            </a:r>
            <a:r>
              <a:rPr lang="en-GB" altLang="ja-JP" sz="1000" i="1" dirty="0" err="1">
                <a:solidFill>
                  <a:srgbClr val="663300"/>
                </a:solidFill>
              </a:rPr>
              <a:t>eCompliance</a:t>
            </a:r>
            <a:r>
              <a:rPr lang="ja-JP" altLang="en-GB" sz="1000" dirty="0">
                <a:solidFill>
                  <a:srgbClr val="663300"/>
                </a:solidFill>
              </a:rPr>
              <a:t> </a:t>
            </a:r>
            <a:r>
              <a:rPr lang="en-GB" sz="1000" dirty="0">
                <a:solidFill>
                  <a:srgbClr val="663300"/>
                </a:solidFill>
              </a:rPr>
              <a:t>20</a:t>
            </a:r>
            <a:r>
              <a:rPr lang="en-US" altLang="ja-JP" sz="1000" dirty="0">
                <a:solidFill>
                  <a:srgbClr val="663300"/>
                </a:solidFill>
              </a:rPr>
              <a:t>21</a:t>
            </a:r>
            <a:endParaRPr lang="en-GB" altLang="ja-JP" sz="1000" dirty="0">
              <a:solidFill>
                <a:srgbClr val="663300"/>
              </a:solidFill>
            </a:endParaRPr>
          </a:p>
        </p:txBody>
      </p:sp>
      <p:sp>
        <p:nvSpPr>
          <p:cNvPr id="7" name="Rectangle 1043"/>
          <p:cNvSpPr>
            <a:spLocks noChangeArrowheads="1"/>
          </p:cNvSpPr>
          <p:nvPr/>
        </p:nvSpPr>
        <p:spPr bwMode="auto">
          <a:xfrm>
            <a:off x="601133" y="1109663"/>
            <a:ext cx="11557000" cy="42862"/>
          </a:xfrm>
          <a:prstGeom prst="rect">
            <a:avLst/>
          </a:prstGeom>
          <a:solidFill>
            <a:srgbClr val="990000"/>
          </a:solidFill>
          <a:ln w="9525">
            <a:noFill/>
            <a:miter lim="800000"/>
            <a:headEnd/>
            <a:tailEnd/>
          </a:ln>
          <a:effectLst>
            <a:outerShdw dist="35921" dir="2700000" algn="ctr" rotWithShape="0">
              <a:schemeClr val="bg2"/>
            </a:outerShdw>
          </a:effectLst>
        </p:spPr>
        <p:txBody>
          <a:bodyPr wrap="none" anchor="ctr"/>
          <a:lstStyle/>
          <a:p>
            <a:pPr>
              <a:defRPr/>
            </a:pPr>
            <a:endParaRPr lang="ja-JP" altLang="en-US" sz="1200"/>
          </a:p>
        </p:txBody>
      </p:sp>
      <p:sp>
        <p:nvSpPr>
          <p:cNvPr id="8" name="Line 1044"/>
          <p:cNvSpPr>
            <a:spLocks noChangeShapeType="1"/>
          </p:cNvSpPr>
          <p:nvPr/>
        </p:nvSpPr>
        <p:spPr bwMode="auto">
          <a:xfrm>
            <a:off x="607485" y="6248400"/>
            <a:ext cx="10892367" cy="0"/>
          </a:xfrm>
          <a:prstGeom prst="line">
            <a:avLst/>
          </a:prstGeom>
          <a:noFill/>
          <a:ln w="12700">
            <a:solidFill>
              <a:schemeClr val="tx1"/>
            </a:solidFill>
            <a:round/>
            <a:headEnd type="none" w="sm" len="sm"/>
            <a:tailEnd type="none" w="sm" len="sm"/>
          </a:ln>
          <a:effectLst/>
        </p:spPr>
        <p:txBody>
          <a:bodyPr wrap="none" anchor="ctr"/>
          <a:lstStyle/>
          <a:p>
            <a:pPr>
              <a:defRPr/>
            </a:pPr>
            <a:endParaRPr lang="ja-JP" altLang="en-US" sz="1200"/>
          </a:p>
        </p:txBody>
      </p:sp>
      <p:sp>
        <p:nvSpPr>
          <p:cNvPr id="1073156" name="Rectangle 1028"/>
          <p:cNvSpPr>
            <a:spLocks noGrp="1" noChangeArrowheads="1"/>
          </p:cNvSpPr>
          <p:nvPr>
            <p:ph type="ctrTitle"/>
          </p:nvPr>
        </p:nvSpPr>
        <p:spPr>
          <a:xfrm>
            <a:off x="1117600" y="2667000"/>
            <a:ext cx="7112000" cy="914400"/>
          </a:xfrm>
        </p:spPr>
        <p:txBody>
          <a:bodyPr anchor="t"/>
          <a:lstStyle>
            <a:lvl1pPr>
              <a:defRPr sz="3200" b="1">
                <a:solidFill>
                  <a:schemeClr val="tx1"/>
                </a:solidFill>
              </a:defRPr>
            </a:lvl1pPr>
          </a:lstStyle>
          <a:p>
            <a:r>
              <a:rPr lang="en-GB" dirty="0" err="1"/>
              <a:t>マスタ</a:t>
            </a:r>
            <a:r>
              <a:rPr lang="en-GB" dirty="0"/>
              <a:t> </a:t>
            </a:r>
            <a:r>
              <a:rPr lang="en-GB" dirty="0" err="1"/>
              <a:t>タイトルの書式設定</a:t>
            </a:r>
            <a:endParaRPr lang="en-GB" dirty="0"/>
          </a:p>
        </p:txBody>
      </p:sp>
      <p:sp>
        <p:nvSpPr>
          <p:cNvPr id="1073157" name="Rectangle 1029"/>
          <p:cNvSpPr>
            <a:spLocks noGrp="1" noChangeArrowheads="1"/>
          </p:cNvSpPr>
          <p:nvPr>
            <p:ph type="subTitle" idx="1"/>
          </p:nvPr>
        </p:nvSpPr>
        <p:spPr>
          <a:xfrm>
            <a:off x="6043084" y="5375275"/>
            <a:ext cx="5892800" cy="838200"/>
          </a:xfrm>
        </p:spPr>
        <p:txBody>
          <a:bodyPr/>
          <a:lstStyle>
            <a:lvl1pPr marL="0" indent="0">
              <a:buFont typeface="Wingdings" pitchFamily="2" charset="2"/>
              <a:buNone/>
              <a:defRPr sz="2000" b="1"/>
            </a:lvl1pPr>
          </a:lstStyle>
          <a:p>
            <a:r>
              <a:rPr lang="en-GB"/>
              <a:t>マスタ サブタイトルの書式設定</a:t>
            </a:r>
          </a:p>
        </p:txBody>
      </p:sp>
      <p:pic>
        <p:nvPicPr>
          <p:cNvPr id="10" name="Picture 42" descr="LOGO">
            <a:extLst>
              <a:ext uri="{FF2B5EF4-FFF2-40B4-BE49-F238E27FC236}">
                <a16:creationId xmlns:a16="http://schemas.microsoft.com/office/drawing/2014/main" id="{93A65071-C197-46A0-99A6-7B9085DA2D30}"/>
              </a:ext>
            </a:extLst>
          </p:cNvPr>
          <p:cNvPicPr>
            <a:picLocks noChangeAspect="1" noChangeArrowheads="1"/>
          </p:cNvPicPr>
          <p:nvPr userDrawn="1"/>
        </p:nvPicPr>
        <p:blipFill>
          <a:blip r:embed="rId3" cstate="print"/>
          <a:srcRect/>
          <a:stretch>
            <a:fillRect/>
          </a:stretch>
        </p:blipFill>
        <p:spPr bwMode="auto">
          <a:xfrm>
            <a:off x="594785" y="6259514"/>
            <a:ext cx="1129978" cy="59848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400">
                <a:solidFill>
                  <a:schemeClr val="tx1"/>
                </a:solidFill>
              </a:defRPr>
            </a:lvl1pPr>
          </a:lstStyle>
          <a:p>
            <a:r>
              <a:rPr lang="ja-JP" altLang="en-US" dirty="0"/>
              <a:t>マスタ タイトルの書式設定</a:t>
            </a:r>
          </a:p>
        </p:txBody>
      </p:sp>
      <p:sp>
        <p:nvSpPr>
          <p:cNvPr id="3" name="コンテンツ プレースホルダ 2"/>
          <p:cNvSpPr>
            <a:spLocks noGrp="1"/>
          </p:cNvSpPr>
          <p:nvPr>
            <p:ph idx="1" hasCustomPrompt="1"/>
          </p:nvPr>
        </p:nvSpPr>
        <p:spPr>
          <a:xfrm>
            <a:off x="626533" y="1083831"/>
            <a:ext cx="10972800" cy="2234458"/>
          </a:xfrm>
        </p:spPr>
        <p:txBody>
          <a:bodyPr>
            <a:spAutoFit/>
          </a:bodyPr>
          <a:lstStyle>
            <a:lvl1pPr>
              <a:defRPr sz="2400"/>
            </a:lvl1pPr>
            <a:lvl2pPr>
              <a:defRPr sz="2400"/>
            </a:lvl2pPr>
            <a:lvl3pPr>
              <a:defRPr sz="2400"/>
            </a:lvl3pPr>
            <a:lvl4pPr>
              <a:defRPr sz="2400"/>
            </a:lvl4pPr>
            <a:lvl5pPr>
              <a:defRPr sz="24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6495CB-D282-40E8-9FEE-D1C20DAD9CD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0DC97B4-9C65-4850-AB29-1EE71D0EB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7C9DB81-3503-459D-990F-4BD64D4C5A22}"/>
              </a:ext>
            </a:extLst>
          </p:cNvPr>
          <p:cNvSpPr>
            <a:spLocks noGrp="1"/>
          </p:cNvSpPr>
          <p:nvPr>
            <p:ph type="dt" sz="half" idx="10"/>
          </p:nvPr>
        </p:nvSpPr>
        <p:spPr/>
        <p:txBody>
          <a:bodyPr/>
          <a:lstStyle/>
          <a:p>
            <a:fld id="{DDCCD110-59AF-4868-9928-7E073B528C8C}" type="datetimeFigureOut">
              <a:rPr kumimoji="1" lang="ja-JP" altLang="en-US" smtClean="0"/>
              <a:t>2021/12/7</a:t>
            </a:fld>
            <a:endParaRPr kumimoji="1" lang="ja-JP" altLang="en-US"/>
          </a:p>
        </p:txBody>
      </p:sp>
      <p:sp>
        <p:nvSpPr>
          <p:cNvPr id="5" name="フッター プレースホルダー 4">
            <a:extLst>
              <a:ext uri="{FF2B5EF4-FFF2-40B4-BE49-F238E27FC236}">
                <a16:creationId xmlns:a16="http://schemas.microsoft.com/office/drawing/2014/main" id="{7EA47BBB-D427-49CA-B50F-4531EA97EB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0D04A5-BEFB-4C37-89EF-BBAB5C15F8F6}"/>
              </a:ext>
            </a:extLst>
          </p:cNvPr>
          <p:cNvSpPr>
            <a:spLocks noGrp="1"/>
          </p:cNvSpPr>
          <p:nvPr>
            <p:ph type="sldNum" sz="quarter" idx="12"/>
          </p:nvPr>
        </p:nvSpPr>
        <p:spPr/>
        <p:txBody>
          <a:bodyPr/>
          <a:lstStyle/>
          <a:p>
            <a:fld id="{6ACC31F5-845D-4D97-A9B7-6354613A78E9}" type="slidenum">
              <a:rPr kumimoji="1" lang="ja-JP" altLang="en-US" smtClean="0"/>
              <a:t>‹#›</a:t>
            </a:fld>
            <a:endParaRPr kumimoji="1" lang="ja-JP" altLang="en-US"/>
          </a:p>
        </p:txBody>
      </p:sp>
    </p:spTree>
    <p:extLst>
      <p:ext uri="{BB962C8B-B14F-4D97-AF65-F5344CB8AC3E}">
        <p14:creationId xmlns:p14="http://schemas.microsoft.com/office/powerpoint/2010/main" val="6807114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49D5B4C-BFB4-4865-8DF8-91EA90060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3132"/>
            <a:ext cx="12192000" cy="6211363"/>
          </a:xfrm>
          <a:prstGeom prst="rect">
            <a:avLst/>
          </a:prstGeom>
        </p:spPr>
      </p:pic>
      <p:sp>
        <p:nvSpPr>
          <p:cNvPr id="10" name="Line 43"/>
          <p:cNvSpPr>
            <a:spLocks noChangeShapeType="1"/>
          </p:cNvSpPr>
          <p:nvPr userDrawn="1"/>
        </p:nvSpPr>
        <p:spPr bwMode="auto">
          <a:xfrm flipV="1">
            <a:off x="0" y="0"/>
            <a:ext cx="12208933"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0"/>
              </a:spcBef>
            </a:pPr>
            <a:endParaRPr kumimoji="1" lang="ja-JP" altLang="en-US" sz="1200">
              <a:solidFill>
                <a:srgbClr val="000000"/>
              </a:solidFill>
            </a:endParaRPr>
          </a:p>
        </p:txBody>
      </p:sp>
      <p:sp>
        <p:nvSpPr>
          <p:cNvPr id="9219" name="Rectangle 4"/>
          <p:cNvSpPr>
            <a:spLocks noGrp="1" noChangeArrowheads="1"/>
          </p:cNvSpPr>
          <p:nvPr>
            <p:ph type="title"/>
          </p:nvPr>
        </p:nvSpPr>
        <p:spPr bwMode="auto">
          <a:xfrm>
            <a:off x="626533" y="158751"/>
            <a:ext cx="10972800" cy="739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dirty="0" err="1"/>
              <a:t>マスタ</a:t>
            </a:r>
            <a:r>
              <a:rPr lang="en-GB" dirty="0"/>
              <a:t> </a:t>
            </a:r>
            <a:r>
              <a:rPr lang="en-GB" dirty="0" err="1"/>
              <a:t>タイトルの書式設定</a:t>
            </a:r>
            <a:endParaRPr lang="en-GB" dirty="0"/>
          </a:p>
        </p:txBody>
      </p:sp>
      <p:sp>
        <p:nvSpPr>
          <p:cNvPr id="9220" name="Rectangle 5"/>
          <p:cNvSpPr>
            <a:spLocks noGrp="1" noChangeArrowheads="1"/>
          </p:cNvSpPr>
          <p:nvPr>
            <p:ph type="body" idx="1"/>
          </p:nvPr>
        </p:nvSpPr>
        <p:spPr bwMode="auto">
          <a:xfrm>
            <a:off x="613833" y="1090056"/>
            <a:ext cx="10886019" cy="4751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err="1"/>
              <a:t>マスタ</a:t>
            </a:r>
            <a:r>
              <a:rPr lang="en-GB" dirty="0"/>
              <a:t> </a:t>
            </a:r>
            <a:r>
              <a:rPr lang="en-GB" dirty="0" err="1"/>
              <a:t>テキストの書式設定</a:t>
            </a:r>
            <a:endParaRPr lang="en-GB" dirty="0"/>
          </a:p>
          <a:p>
            <a:pPr lvl="1"/>
            <a:r>
              <a:rPr lang="en-GB" dirty="0"/>
              <a:t>第 </a:t>
            </a:r>
            <a:r>
              <a:rPr lang="en-GB" altLang="ja-JP" dirty="0"/>
              <a:t>2 </a:t>
            </a:r>
            <a:r>
              <a:rPr lang="en-GB" dirty="0" err="1"/>
              <a:t>レベル</a:t>
            </a:r>
            <a:endParaRPr lang="en-GB" dirty="0"/>
          </a:p>
          <a:p>
            <a:pPr lvl="2"/>
            <a:r>
              <a:rPr lang="en-GB" dirty="0"/>
              <a:t>第 </a:t>
            </a:r>
            <a:r>
              <a:rPr lang="en-GB" altLang="ja-JP" dirty="0"/>
              <a:t>3 </a:t>
            </a:r>
            <a:r>
              <a:rPr lang="en-GB" dirty="0" err="1"/>
              <a:t>レベル</a:t>
            </a:r>
            <a:endParaRPr lang="en-GB" dirty="0"/>
          </a:p>
          <a:p>
            <a:pPr lvl="3"/>
            <a:r>
              <a:rPr lang="en-GB" dirty="0"/>
              <a:t>第 </a:t>
            </a:r>
            <a:r>
              <a:rPr lang="en-GB" altLang="ja-JP" dirty="0"/>
              <a:t>4 </a:t>
            </a:r>
            <a:r>
              <a:rPr lang="en-GB" dirty="0" err="1"/>
              <a:t>レベル</a:t>
            </a:r>
            <a:endParaRPr lang="en-GB" dirty="0"/>
          </a:p>
          <a:p>
            <a:pPr lvl="4"/>
            <a:r>
              <a:rPr lang="en-GB" dirty="0"/>
              <a:t>第 </a:t>
            </a:r>
            <a:r>
              <a:rPr lang="en-GB" altLang="ja-JP" dirty="0"/>
              <a:t>5 </a:t>
            </a:r>
            <a:r>
              <a:rPr lang="en-GB" dirty="0" err="1"/>
              <a:t>レベル</a:t>
            </a:r>
            <a:endParaRPr lang="en-GB" dirty="0"/>
          </a:p>
        </p:txBody>
      </p:sp>
      <p:sp>
        <p:nvSpPr>
          <p:cNvPr id="1072138" name="Text Box 10"/>
          <p:cNvSpPr txBox="1">
            <a:spLocks noChangeArrowheads="1"/>
          </p:cNvSpPr>
          <p:nvPr/>
        </p:nvSpPr>
        <p:spPr bwMode="auto">
          <a:xfrm>
            <a:off x="4931834" y="6465888"/>
            <a:ext cx="2332567" cy="215900"/>
          </a:xfrm>
          <a:prstGeom prst="rect">
            <a:avLst/>
          </a:prstGeom>
          <a:noFill/>
          <a:ln w="9525">
            <a:noFill/>
            <a:miter lim="800000"/>
            <a:headEnd/>
            <a:tailEnd/>
          </a:ln>
          <a:effectLst/>
        </p:spPr>
        <p:txBody>
          <a:bodyPr>
            <a:spAutoFit/>
          </a:bodyPr>
          <a:lstStyle/>
          <a:p>
            <a:pPr algn="ctr">
              <a:spcBef>
                <a:spcPct val="0"/>
              </a:spcBef>
              <a:defRPr/>
            </a:pPr>
            <a:r>
              <a:rPr lang="en-US" altLang="ja-JP" sz="800" dirty="0">
                <a:solidFill>
                  <a:srgbClr val="663300"/>
                </a:solidFill>
                <a:latin typeface="Arial" pitchFamily="34" charset="0"/>
              </a:rPr>
              <a:t>© Copyright eCompliance 2021</a:t>
            </a:r>
          </a:p>
        </p:txBody>
      </p:sp>
      <p:sp>
        <p:nvSpPr>
          <p:cNvPr id="1072140" name="Line 12"/>
          <p:cNvSpPr>
            <a:spLocks noChangeShapeType="1"/>
          </p:cNvSpPr>
          <p:nvPr/>
        </p:nvSpPr>
        <p:spPr bwMode="auto">
          <a:xfrm flipV="1">
            <a:off x="2032000" y="6477000"/>
            <a:ext cx="0" cy="228600"/>
          </a:xfrm>
          <a:prstGeom prst="line">
            <a:avLst/>
          </a:prstGeom>
          <a:noFill/>
          <a:ln w="9525">
            <a:solidFill>
              <a:schemeClr val="bg1"/>
            </a:solidFill>
            <a:round/>
            <a:headEnd/>
            <a:tailEnd/>
          </a:ln>
          <a:effectLst/>
        </p:spPr>
        <p:txBody>
          <a:bodyPr/>
          <a:lstStyle/>
          <a:p>
            <a:pPr>
              <a:defRPr/>
            </a:pPr>
            <a:endParaRPr lang="ja-JP" altLang="en-US" sz="1200"/>
          </a:p>
        </p:txBody>
      </p:sp>
      <p:sp>
        <p:nvSpPr>
          <p:cNvPr id="1072146" name="Line 18"/>
          <p:cNvSpPr>
            <a:spLocks noChangeShapeType="1"/>
          </p:cNvSpPr>
          <p:nvPr/>
        </p:nvSpPr>
        <p:spPr bwMode="auto">
          <a:xfrm>
            <a:off x="607485" y="6248400"/>
            <a:ext cx="10892367" cy="0"/>
          </a:xfrm>
          <a:prstGeom prst="line">
            <a:avLst/>
          </a:prstGeom>
          <a:noFill/>
          <a:ln w="12700">
            <a:solidFill>
              <a:schemeClr val="tx1"/>
            </a:solidFill>
            <a:round/>
            <a:headEnd type="none" w="sm" len="sm"/>
            <a:tailEnd type="none" w="sm" len="sm"/>
          </a:ln>
          <a:effectLst/>
        </p:spPr>
        <p:txBody>
          <a:bodyPr wrap="none" anchor="ctr"/>
          <a:lstStyle/>
          <a:p>
            <a:pPr>
              <a:defRPr/>
            </a:pPr>
            <a:endParaRPr lang="ja-JP" altLang="en-US" sz="1200"/>
          </a:p>
        </p:txBody>
      </p:sp>
      <p:sp>
        <p:nvSpPr>
          <p:cNvPr id="1072166" name="Line 38"/>
          <p:cNvSpPr>
            <a:spLocks noChangeShapeType="1"/>
          </p:cNvSpPr>
          <p:nvPr/>
        </p:nvSpPr>
        <p:spPr bwMode="auto">
          <a:xfrm>
            <a:off x="601134" y="895350"/>
            <a:ext cx="10892367" cy="0"/>
          </a:xfrm>
          <a:prstGeom prst="line">
            <a:avLst/>
          </a:prstGeom>
          <a:noFill/>
          <a:ln w="12700">
            <a:solidFill>
              <a:schemeClr val="tx1"/>
            </a:solidFill>
            <a:round/>
            <a:headEnd type="none" w="sm" len="sm"/>
            <a:tailEnd type="none" w="sm" len="sm"/>
          </a:ln>
          <a:effectLst/>
        </p:spPr>
        <p:txBody>
          <a:bodyPr wrap="none" anchor="ctr"/>
          <a:lstStyle/>
          <a:p>
            <a:pPr>
              <a:defRPr/>
            </a:pPr>
            <a:endParaRPr lang="ja-JP" altLang="en-US" sz="1200"/>
          </a:p>
        </p:txBody>
      </p:sp>
      <p:pic>
        <p:nvPicPr>
          <p:cNvPr id="9226" name="Picture 42" descr="LOGO"/>
          <p:cNvPicPr>
            <a:picLocks noChangeAspect="1" noChangeArrowheads="1"/>
          </p:cNvPicPr>
          <p:nvPr userDrawn="1"/>
        </p:nvPicPr>
        <p:blipFill>
          <a:blip r:embed="rId6" cstate="print"/>
          <a:srcRect/>
          <a:stretch>
            <a:fillRect/>
          </a:stretch>
        </p:blipFill>
        <p:spPr bwMode="auto">
          <a:xfrm>
            <a:off x="594785" y="6259514"/>
            <a:ext cx="1129978" cy="598487"/>
          </a:xfrm>
          <a:prstGeom prst="rect">
            <a:avLst/>
          </a:prstGeom>
          <a:noFill/>
          <a:ln w="9525">
            <a:noFill/>
            <a:miter lim="800000"/>
            <a:headEnd/>
            <a:tailEnd/>
          </a:ln>
        </p:spPr>
      </p:pic>
      <p:sp>
        <p:nvSpPr>
          <p:cNvPr id="11" name="Text Box 21"/>
          <p:cNvSpPr txBox="1">
            <a:spLocks noChangeArrowheads="1"/>
          </p:cNvSpPr>
          <p:nvPr userDrawn="1"/>
        </p:nvSpPr>
        <p:spPr bwMode="auto">
          <a:xfrm>
            <a:off x="11053233" y="6392864"/>
            <a:ext cx="372218" cy="276999"/>
          </a:xfrm>
          <a:prstGeom prst="rect">
            <a:avLst/>
          </a:prstGeom>
          <a:noFill/>
          <a:ln>
            <a:noFill/>
          </a:ln>
        </p:spPr>
        <p:txBody>
          <a:bodyPr wrap="none">
            <a:spAutoFit/>
          </a:bodyPr>
          <a:lstStyle>
            <a:lvl1pPr eaLnBrk="0" hangingPunct="0">
              <a:spcBef>
                <a:spcPct val="50000"/>
              </a:spcBef>
              <a:defRPr sz="1200">
                <a:solidFill>
                  <a:schemeClr val="tx1"/>
                </a:solidFill>
                <a:latin typeface="Arial" charset="0"/>
                <a:ea typeface="MS UI Gothic" pitchFamily="50" charset="-128"/>
              </a:defRPr>
            </a:lvl1pPr>
            <a:lvl2pPr marL="742950" indent="-285750" eaLnBrk="0" hangingPunct="0">
              <a:spcBef>
                <a:spcPct val="50000"/>
              </a:spcBef>
              <a:defRPr sz="1200">
                <a:solidFill>
                  <a:schemeClr val="tx1"/>
                </a:solidFill>
                <a:latin typeface="Arial" charset="0"/>
                <a:ea typeface="MS UI Gothic" pitchFamily="50" charset="-128"/>
              </a:defRPr>
            </a:lvl2pPr>
            <a:lvl3pPr marL="1143000" indent="-228600" eaLnBrk="0" hangingPunct="0">
              <a:spcBef>
                <a:spcPct val="50000"/>
              </a:spcBef>
              <a:defRPr sz="1200">
                <a:solidFill>
                  <a:schemeClr val="tx1"/>
                </a:solidFill>
                <a:latin typeface="Arial" charset="0"/>
                <a:ea typeface="MS UI Gothic" pitchFamily="50" charset="-128"/>
              </a:defRPr>
            </a:lvl3pPr>
            <a:lvl4pPr marL="1600200" indent="-228600" eaLnBrk="0" hangingPunct="0">
              <a:spcBef>
                <a:spcPct val="50000"/>
              </a:spcBef>
              <a:defRPr sz="1200">
                <a:solidFill>
                  <a:schemeClr val="tx1"/>
                </a:solidFill>
                <a:latin typeface="Arial" charset="0"/>
                <a:ea typeface="MS UI Gothic" pitchFamily="50" charset="-128"/>
              </a:defRPr>
            </a:lvl4pPr>
            <a:lvl5pPr marL="2057400" indent="-228600" eaLnBrk="0" hangingPunct="0">
              <a:spcBef>
                <a:spcPct val="50000"/>
              </a:spcBef>
              <a:defRPr sz="1200">
                <a:solidFill>
                  <a:schemeClr val="tx1"/>
                </a:solidFill>
                <a:latin typeface="Arial" charset="0"/>
                <a:ea typeface="MS UI Gothic" pitchFamily="50" charset="-128"/>
              </a:defRPr>
            </a:lvl5pPr>
            <a:lvl6pPr marL="2514600" indent="-228600" eaLnBrk="0" fontAlgn="base" hangingPunct="0">
              <a:spcBef>
                <a:spcPct val="50000"/>
              </a:spcBef>
              <a:spcAft>
                <a:spcPct val="0"/>
              </a:spcAft>
              <a:defRPr sz="1200">
                <a:solidFill>
                  <a:schemeClr val="tx1"/>
                </a:solidFill>
                <a:latin typeface="Arial" charset="0"/>
                <a:ea typeface="MS UI Gothic" pitchFamily="50" charset="-128"/>
              </a:defRPr>
            </a:lvl6pPr>
            <a:lvl7pPr marL="2971800" indent="-228600" eaLnBrk="0" fontAlgn="base" hangingPunct="0">
              <a:spcBef>
                <a:spcPct val="50000"/>
              </a:spcBef>
              <a:spcAft>
                <a:spcPct val="0"/>
              </a:spcAft>
              <a:defRPr sz="1200">
                <a:solidFill>
                  <a:schemeClr val="tx1"/>
                </a:solidFill>
                <a:latin typeface="Arial" charset="0"/>
                <a:ea typeface="MS UI Gothic" pitchFamily="50" charset="-128"/>
              </a:defRPr>
            </a:lvl7pPr>
            <a:lvl8pPr marL="3429000" indent="-228600" eaLnBrk="0" fontAlgn="base" hangingPunct="0">
              <a:spcBef>
                <a:spcPct val="50000"/>
              </a:spcBef>
              <a:spcAft>
                <a:spcPct val="0"/>
              </a:spcAft>
              <a:defRPr sz="1200">
                <a:solidFill>
                  <a:schemeClr val="tx1"/>
                </a:solidFill>
                <a:latin typeface="Arial" charset="0"/>
                <a:ea typeface="MS UI Gothic" pitchFamily="50" charset="-128"/>
              </a:defRPr>
            </a:lvl8pPr>
            <a:lvl9pPr marL="3886200" indent="-228600" eaLnBrk="0" fontAlgn="base" hangingPunct="0">
              <a:spcBef>
                <a:spcPct val="50000"/>
              </a:spcBef>
              <a:spcAft>
                <a:spcPct val="0"/>
              </a:spcAft>
              <a:defRPr sz="1200">
                <a:solidFill>
                  <a:schemeClr val="tx1"/>
                </a:solidFill>
                <a:latin typeface="Arial" charset="0"/>
                <a:ea typeface="MS UI Gothic" pitchFamily="50" charset="-128"/>
              </a:defRPr>
            </a:lvl9pPr>
          </a:lstStyle>
          <a:p>
            <a:pPr>
              <a:spcBef>
                <a:spcPct val="0"/>
              </a:spcBef>
              <a:defRPr/>
            </a:pPr>
            <a:fld id="{EC6F2894-4104-4DD3-9DF8-B636FDF1D361}" type="slidenum">
              <a:rPr lang="ja-JP" altLang="en-US" sz="1200" smtClean="0"/>
              <a:pPr>
                <a:spcBef>
                  <a:spcPct val="0"/>
                </a:spcBef>
                <a:defRPr/>
              </a:pPr>
              <a:t>‹#›</a:t>
            </a:fld>
            <a:endParaRPr lang="en-US" altLang="ja-JP" sz="1200"/>
          </a:p>
        </p:txBody>
      </p:sp>
    </p:spTree>
  </p:cSld>
  <p:clrMap bg1="lt1" tx1="dk1" bg2="lt2" tx2="dk2" accent1="accent1" accent2="accent2" accent3="accent3" accent4="accent4" accent5="accent5" accent6="accent6" hlink="hlink" folHlink="folHlink"/>
  <p:sldLayoutIdLst>
    <p:sldLayoutId id="2147484557" r:id="rId1"/>
    <p:sldLayoutId id="2147484544" r:id="rId2"/>
    <p:sldLayoutId id="2147484549" r:id="rId3"/>
  </p:sldLayoutIdLst>
  <mc:AlternateContent xmlns:mc="http://schemas.openxmlformats.org/markup-compatibility/2006">
    <mc:Choice xmlns:p14="http://schemas.microsoft.com/office/powerpoint/2010/main" Requires="p14">
      <p:transition spd="slow" p14:dur="2000" advClick="0"/>
    </mc:Choice>
    <mc:Fallback>
      <p:transition spd="slow" advClick="0"/>
    </mc:Fallback>
  </mc:AlternateContent>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2pPr>
      <a:lvl3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3pPr>
      <a:lvl4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4pPr>
      <a:lvl5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5pPr>
      <a:lvl6pPr marL="457200" algn="l" rtl="0" fontAlgn="base">
        <a:spcBef>
          <a:spcPct val="0"/>
        </a:spcBef>
        <a:spcAft>
          <a:spcPct val="0"/>
        </a:spcAft>
        <a:defRPr sz="2000">
          <a:solidFill>
            <a:srgbClr val="663300"/>
          </a:solidFill>
          <a:latin typeface="Arial" charset="0"/>
          <a:ea typeface="MS UI Gothic" pitchFamily="50" charset="-128"/>
          <a:cs typeface="Arial" charset="0"/>
        </a:defRPr>
      </a:lvl6pPr>
      <a:lvl7pPr marL="914400" algn="l" rtl="0" fontAlgn="base">
        <a:spcBef>
          <a:spcPct val="0"/>
        </a:spcBef>
        <a:spcAft>
          <a:spcPct val="0"/>
        </a:spcAft>
        <a:defRPr sz="2000">
          <a:solidFill>
            <a:srgbClr val="663300"/>
          </a:solidFill>
          <a:latin typeface="Arial" charset="0"/>
          <a:ea typeface="MS UI Gothic" pitchFamily="50" charset="-128"/>
          <a:cs typeface="Arial" charset="0"/>
        </a:defRPr>
      </a:lvl7pPr>
      <a:lvl8pPr marL="1371600" algn="l" rtl="0" fontAlgn="base">
        <a:spcBef>
          <a:spcPct val="0"/>
        </a:spcBef>
        <a:spcAft>
          <a:spcPct val="0"/>
        </a:spcAft>
        <a:defRPr sz="2000">
          <a:solidFill>
            <a:srgbClr val="663300"/>
          </a:solidFill>
          <a:latin typeface="Arial" charset="0"/>
          <a:ea typeface="MS UI Gothic" pitchFamily="50" charset="-128"/>
          <a:cs typeface="Arial" charset="0"/>
        </a:defRPr>
      </a:lvl8pPr>
      <a:lvl9pPr marL="1828800" algn="l" rtl="0" fontAlgn="base">
        <a:spcBef>
          <a:spcPct val="0"/>
        </a:spcBef>
        <a:spcAft>
          <a:spcPct val="0"/>
        </a:spcAft>
        <a:defRPr sz="2000">
          <a:solidFill>
            <a:srgbClr val="663300"/>
          </a:solidFill>
          <a:latin typeface="Arial" charset="0"/>
          <a:ea typeface="MS UI Gothic" pitchFamily="50" charset="-128"/>
          <a:cs typeface="Arial" charset="0"/>
        </a:defRPr>
      </a:lvl9pPr>
    </p:titleStyle>
    <p:bodyStyle>
      <a:lvl1pPr marL="266700" indent="-266700" algn="l" rtl="0" eaLnBrk="0" fontAlgn="base" hangingPunct="0">
        <a:spcBef>
          <a:spcPct val="20000"/>
        </a:spcBef>
        <a:spcAft>
          <a:spcPct val="0"/>
        </a:spcAft>
        <a:buClr>
          <a:schemeClr val="accent1"/>
        </a:buClr>
        <a:buFont typeface="Wingdings" pitchFamily="2" charset="2"/>
        <a:buChar char="n"/>
        <a:tabLst>
          <a:tab pos="800100" algn="l"/>
        </a:tabLst>
        <a:defRPr sz="2800">
          <a:solidFill>
            <a:schemeClr val="tx1"/>
          </a:solidFill>
          <a:latin typeface="+mn-lt"/>
          <a:ea typeface="+mn-ea"/>
          <a:cs typeface="+mn-cs"/>
        </a:defRPr>
      </a:lvl1pPr>
      <a:lvl2pPr marL="711200" indent="-265113" algn="l" rtl="0" eaLnBrk="0" fontAlgn="base" hangingPunct="0">
        <a:spcBef>
          <a:spcPct val="20000"/>
        </a:spcBef>
        <a:spcAft>
          <a:spcPct val="0"/>
        </a:spcAft>
        <a:buClr>
          <a:srgbClr val="FF0000"/>
        </a:buClr>
        <a:buFont typeface="Wingdings" pitchFamily="2" charset="2"/>
        <a:buChar char="l"/>
        <a:tabLst>
          <a:tab pos="800100" algn="l"/>
        </a:tabLst>
        <a:defRPr sz="2400">
          <a:solidFill>
            <a:schemeClr val="tx1"/>
          </a:solidFill>
          <a:latin typeface="+mn-lt"/>
          <a:ea typeface="+mn-ea"/>
          <a:cs typeface="+mn-cs"/>
        </a:defRPr>
      </a:lvl2pPr>
      <a:lvl3pPr marL="1058863" indent="-168275" algn="l" rtl="0" eaLnBrk="0" fontAlgn="base" hangingPunct="0">
        <a:spcBef>
          <a:spcPct val="20000"/>
        </a:spcBef>
        <a:spcAft>
          <a:spcPct val="0"/>
        </a:spcAft>
        <a:buChar char="•"/>
        <a:tabLst>
          <a:tab pos="800100" algn="l"/>
        </a:tabLst>
        <a:defRPr sz="2400">
          <a:solidFill>
            <a:schemeClr val="tx1"/>
          </a:solidFill>
          <a:latin typeface="+mn-lt"/>
          <a:ea typeface="+mn-ea"/>
          <a:cs typeface="+mn-cs"/>
        </a:defRPr>
      </a:lvl3pPr>
      <a:lvl4pPr marL="1419225" indent="-180975" algn="l" rtl="0" eaLnBrk="0" fontAlgn="base" hangingPunct="0">
        <a:spcBef>
          <a:spcPct val="20000"/>
        </a:spcBef>
        <a:spcAft>
          <a:spcPct val="0"/>
        </a:spcAft>
        <a:buFont typeface="Arial" charset="0"/>
        <a:buChar char="-"/>
        <a:tabLst>
          <a:tab pos="800100" algn="l"/>
        </a:tabLst>
        <a:defRPr sz="2400">
          <a:solidFill>
            <a:schemeClr val="tx1"/>
          </a:solidFill>
          <a:latin typeface="+mn-lt"/>
          <a:ea typeface="+mn-ea"/>
          <a:cs typeface="+mn-cs"/>
        </a:defRPr>
      </a:lvl4pPr>
      <a:lvl5pPr marL="1766888" indent="-168275" algn="l" rtl="0" eaLnBrk="0" fontAlgn="base" hangingPunct="0">
        <a:spcBef>
          <a:spcPct val="20000"/>
        </a:spcBef>
        <a:spcAft>
          <a:spcPct val="0"/>
        </a:spcAft>
        <a:buFont typeface="Arial" charset="0"/>
        <a:buChar char="-"/>
        <a:tabLst>
          <a:tab pos="800100" algn="l"/>
        </a:tabLst>
        <a:defRPr sz="2400">
          <a:solidFill>
            <a:schemeClr val="tx1"/>
          </a:solidFill>
          <a:latin typeface="+mn-lt"/>
          <a:ea typeface="+mn-ea"/>
          <a:cs typeface="+mn-cs"/>
        </a:defRPr>
      </a:lvl5pPr>
      <a:lvl6pPr marL="22240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6pPr>
      <a:lvl7pPr marL="26812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7pPr>
      <a:lvl8pPr marL="31384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8pPr>
      <a:lvl9pPr marL="35956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17F9488-A29C-407C-A96B-1531C2FEE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A94BE5-CD89-4F7F-A8EC-C0523888D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00B652D-653B-4F25-8159-52A6E5A01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CD110-59AF-4868-9928-7E073B528C8C}" type="datetimeFigureOut">
              <a:rPr kumimoji="1" lang="ja-JP" altLang="en-US" smtClean="0"/>
              <a:t>2021/12/7</a:t>
            </a:fld>
            <a:endParaRPr kumimoji="1" lang="ja-JP" altLang="en-US"/>
          </a:p>
        </p:txBody>
      </p:sp>
      <p:sp>
        <p:nvSpPr>
          <p:cNvPr id="5" name="フッター プレースホルダー 4">
            <a:extLst>
              <a:ext uri="{FF2B5EF4-FFF2-40B4-BE49-F238E27FC236}">
                <a16:creationId xmlns:a16="http://schemas.microsoft.com/office/drawing/2014/main" id="{1DC943EA-074C-4B65-B28A-537C7CE03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DD5AA98-2FBA-491C-998E-A2CD1E851F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C31F5-845D-4D97-A9B7-6354613A78E9}" type="slidenum">
              <a:rPr kumimoji="1" lang="ja-JP" altLang="en-US" smtClean="0"/>
              <a:t>‹#›</a:t>
            </a:fld>
            <a:endParaRPr kumimoji="1" lang="ja-JP" altLang="en-US"/>
          </a:p>
        </p:txBody>
      </p:sp>
    </p:spTree>
    <p:extLst>
      <p:ext uri="{BB962C8B-B14F-4D97-AF65-F5344CB8AC3E}">
        <p14:creationId xmlns:p14="http://schemas.microsoft.com/office/powerpoint/2010/main" val="2244820003"/>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2000" advClick="0"/>
    </mc:Choice>
    <mc:Fallback>
      <p:transition spd="slow" advClick="0"/>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subTitle" idx="1"/>
          </p:nvPr>
        </p:nvSpPr>
        <p:spPr>
          <a:xfrm>
            <a:off x="9180513" y="5743701"/>
            <a:ext cx="2324100" cy="458787"/>
          </a:xfrm>
        </p:spPr>
        <p:txBody>
          <a:bodyPr/>
          <a:lstStyle/>
          <a:p>
            <a:pPr eaLnBrk="1" hangingPunct="1">
              <a:lnSpc>
                <a:spcPct val="80000"/>
              </a:lnSpc>
            </a:pPr>
            <a:r>
              <a:rPr lang="ja-JP" altLang="en-US" dirty="0"/>
              <a:t>イーコンプライアンス</a:t>
            </a:r>
          </a:p>
          <a:p>
            <a:pPr eaLnBrk="1" hangingPunct="1">
              <a:lnSpc>
                <a:spcPct val="80000"/>
              </a:lnSpc>
            </a:pPr>
            <a:r>
              <a:rPr kumimoji="1" lang="en-US" altLang="ja-JP" sz="1200" b="0" dirty="0"/>
              <a:t>http://eCompliance.co.jp</a:t>
            </a:r>
            <a:endParaRPr kumimoji="1" lang="ja-JP" altLang="en-US" sz="1200" b="0" dirty="0"/>
          </a:p>
        </p:txBody>
      </p:sp>
      <p:sp>
        <p:nvSpPr>
          <p:cNvPr id="31748" name="Rectangle 4"/>
          <p:cNvSpPr>
            <a:spLocks noChangeArrowheads="1"/>
          </p:cNvSpPr>
          <p:nvPr/>
        </p:nvSpPr>
        <p:spPr bwMode="auto">
          <a:xfrm>
            <a:off x="5051426" y="4850471"/>
            <a:ext cx="2092325" cy="246221"/>
          </a:xfrm>
          <a:prstGeom prst="rect">
            <a:avLst/>
          </a:prstGeom>
          <a:noFill/>
          <a:ln w="9525" algn="ctr">
            <a:noFill/>
            <a:miter lim="800000"/>
            <a:headEnd/>
            <a:tailEnd/>
          </a:ln>
        </p:spPr>
        <p:txBody>
          <a:bodyPr lIns="0" tIns="0" rIns="0" bIns="0">
            <a:spAutoFit/>
          </a:bodyPr>
          <a:lstStyle/>
          <a:p>
            <a:pPr algn="ctr"/>
            <a:r>
              <a:rPr lang="en-US" altLang="ja-JP" sz="1600" dirty="0"/>
              <a:t>2021</a:t>
            </a:r>
            <a:r>
              <a:rPr lang="ja-JP" altLang="en-US" sz="1600" dirty="0"/>
              <a:t>年</a:t>
            </a:r>
            <a:r>
              <a:rPr lang="en-US" altLang="ja-JP" sz="1600" dirty="0"/>
              <a:t>11</a:t>
            </a:r>
            <a:r>
              <a:rPr lang="ja-JP" altLang="en-US" sz="1600" dirty="0"/>
              <a:t>月</a:t>
            </a:r>
            <a:r>
              <a:rPr lang="en-US" altLang="ja-JP" sz="1600" dirty="0"/>
              <a:t>5</a:t>
            </a:r>
            <a:r>
              <a:rPr lang="ja-JP" altLang="en-US" sz="1600" dirty="0"/>
              <a:t>日</a:t>
            </a:r>
            <a:endParaRPr lang="en-US" altLang="ja-JP" sz="1600" dirty="0"/>
          </a:p>
        </p:txBody>
      </p:sp>
      <p:sp>
        <p:nvSpPr>
          <p:cNvPr id="8" name="Rectangle 2">
            <a:extLst>
              <a:ext uri="{FF2B5EF4-FFF2-40B4-BE49-F238E27FC236}">
                <a16:creationId xmlns:a16="http://schemas.microsoft.com/office/drawing/2014/main" id="{72C73985-B893-4514-A813-6D6319DAA526}"/>
              </a:ext>
            </a:extLst>
          </p:cNvPr>
          <p:cNvSpPr>
            <a:spLocks noGrp="1" noChangeArrowheads="1"/>
          </p:cNvSpPr>
          <p:nvPr>
            <p:ph type="ctrTitle"/>
          </p:nvPr>
        </p:nvSpPr>
        <p:spPr>
          <a:xfrm>
            <a:off x="1762298" y="2302626"/>
            <a:ext cx="8678286" cy="1134687"/>
          </a:xfrm>
        </p:spPr>
        <p:txBody>
          <a:bodyPr/>
          <a:lstStyle/>
          <a:p>
            <a:pPr algn="ctr">
              <a:spcBef>
                <a:spcPts val="1200"/>
              </a:spcBef>
            </a:pPr>
            <a:r>
              <a:rPr lang="ja-JP" altLang="en-US" sz="3600" b="0" dirty="0"/>
              <a:t>第</a:t>
            </a:r>
            <a:r>
              <a:rPr lang="en-US" altLang="ja-JP" sz="3600" b="0" dirty="0"/>
              <a:t>4</a:t>
            </a:r>
            <a:r>
              <a:rPr lang="ja-JP" altLang="en-US" sz="3600" b="0" dirty="0"/>
              <a:t>回</a:t>
            </a:r>
            <a:br>
              <a:rPr lang="en-US" altLang="ja-JP" sz="3600" b="0" dirty="0"/>
            </a:br>
            <a:r>
              <a:rPr lang="ja-JP" altLang="en-US" sz="3600" b="0" dirty="0"/>
              <a:t>無菌試験の限界</a:t>
            </a:r>
          </a:p>
        </p:txBody>
      </p:sp>
      <p:pic>
        <p:nvPicPr>
          <p:cNvPr id="5" name="図 4" descr="黒い背景に白い文字がある&#10;&#10;低い精度で自動的に生成された説明">
            <a:extLst>
              <a:ext uri="{FF2B5EF4-FFF2-40B4-BE49-F238E27FC236}">
                <a16:creationId xmlns:a16="http://schemas.microsoft.com/office/drawing/2014/main" id="{14DC22F2-9CA4-4604-A6D2-247767ED8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76" y="40349"/>
            <a:ext cx="3269730" cy="1045984"/>
          </a:xfrm>
          <a:prstGeom prst="rect">
            <a:avLst/>
          </a:prstGeom>
        </p:spPr>
      </p:pic>
      <p:sp>
        <p:nvSpPr>
          <p:cNvPr id="9" name="Rectangle 2">
            <a:extLst>
              <a:ext uri="{FF2B5EF4-FFF2-40B4-BE49-F238E27FC236}">
                <a16:creationId xmlns:a16="http://schemas.microsoft.com/office/drawing/2014/main" id="{3E1EE716-9A7F-4E2B-9788-30AD3C5DE3E5}"/>
              </a:ext>
            </a:extLst>
          </p:cNvPr>
          <p:cNvSpPr txBox="1">
            <a:spLocks noChangeArrowheads="1"/>
          </p:cNvSpPr>
          <p:nvPr/>
        </p:nvSpPr>
        <p:spPr bwMode="auto">
          <a:xfrm>
            <a:off x="3144244" y="333947"/>
            <a:ext cx="8609215" cy="718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2pPr>
            <a:lvl3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3pPr>
            <a:lvl4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4pPr>
            <a:lvl5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5pPr>
            <a:lvl6pPr marL="457200" algn="l" rtl="0" fontAlgn="base">
              <a:spcBef>
                <a:spcPct val="0"/>
              </a:spcBef>
              <a:spcAft>
                <a:spcPct val="0"/>
              </a:spcAft>
              <a:defRPr sz="2000">
                <a:solidFill>
                  <a:srgbClr val="663300"/>
                </a:solidFill>
                <a:latin typeface="Arial" charset="0"/>
                <a:ea typeface="MS UI Gothic" pitchFamily="50" charset="-128"/>
                <a:cs typeface="Arial" charset="0"/>
              </a:defRPr>
            </a:lvl6pPr>
            <a:lvl7pPr marL="914400" algn="l" rtl="0" fontAlgn="base">
              <a:spcBef>
                <a:spcPct val="0"/>
              </a:spcBef>
              <a:spcAft>
                <a:spcPct val="0"/>
              </a:spcAft>
              <a:defRPr sz="2000">
                <a:solidFill>
                  <a:srgbClr val="663300"/>
                </a:solidFill>
                <a:latin typeface="Arial" charset="0"/>
                <a:ea typeface="MS UI Gothic" pitchFamily="50" charset="-128"/>
                <a:cs typeface="Arial" charset="0"/>
              </a:defRPr>
            </a:lvl7pPr>
            <a:lvl8pPr marL="1371600" algn="l" rtl="0" fontAlgn="base">
              <a:spcBef>
                <a:spcPct val="0"/>
              </a:spcBef>
              <a:spcAft>
                <a:spcPct val="0"/>
              </a:spcAft>
              <a:defRPr sz="2000">
                <a:solidFill>
                  <a:srgbClr val="663300"/>
                </a:solidFill>
                <a:latin typeface="Arial" charset="0"/>
                <a:ea typeface="MS UI Gothic" pitchFamily="50" charset="-128"/>
                <a:cs typeface="Arial" charset="0"/>
              </a:defRPr>
            </a:lvl8pPr>
            <a:lvl9pPr marL="1828800" algn="l" rtl="0" fontAlgn="base">
              <a:spcBef>
                <a:spcPct val="0"/>
              </a:spcBef>
              <a:spcAft>
                <a:spcPct val="0"/>
              </a:spcAft>
              <a:defRPr sz="2000">
                <a:solidFill>
                  <a:srgbClr val="663300"/>
                </a:solidFill>
                <a:latin typeface="Arial" charset="0"/>
                <a:ea typeface="MS UI Gothic" pitchFamily="50" charset="-128"/>
                <a:cs typeface="Arial" charset="0"/>
              </a:defRPr>
            </a:lvl9pPr>
          </a:lstStyle>
          <a:p>
            <a:pPr>
              <a:spcBef>
                <a:spcPts val="1200"/>
              </a:spcBef>
            </a:pPr>
            <a:r>
              <a:rPr lang="ja-JP" altLang="en-US" sz="3600"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イーコンプライアンスの</a:t>
            </a:r>
            <a:r>
              <a:rPr lang="en-US" altLang="ja-JP" sz="3600"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YouTube</a:t>
            </a:r>
            <a:r>
              <a:rPr lang="ja-JP" altLang="en-US" sz="3600"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ライブ配信</a:t>
            </a:r>
          </a:p>
        </p:txBody>
      </p:sp>
    </p:spTree>
    <p:extLst>
      <p:ext uri="{BB962C8B-B14F-4D97-AF65-F5344CB8AC3E}">
        <p14:creationId xmlns:p14="http://schemas.microsoft.com/office/powerpoint/2010/main" val="323066826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ja-JP" altLang="en-US" sz="3200" b="0" i="0" dirty="0">
                <a:solidFill>
                  <a:srgbClr val="000000"/>
                </a:solidFill>
                <a:effectLst/>
                <a:latin typeface="MS UI Gothic" panose="020B0600070205080204" pitchFamily="50" charset="-128"/>
                <a:ea typeface="MS UI Gothic" panose="020B0600070205080204" pitchFamily="50" charset="-128"/>
              </a:rPr>
              <a:t>無菌性保証の考え方</a:t>
            </a:r>
            <a:endParaRPr lang="en-US" altLang="ja-JP" sz="3200" dirty="0"/>
          </a:p>
        </p:txBody>
      </p:sp>
      <p:sp>
        <p:nvSpPr>
          <p:cNvPr id="664581" name="Rectangle 5"/>
          <p:cNvSpPr>
            <a:spLocks noGrp="1" noChangeArrowheads="1"/>
          </p:cNvSpPr>
          <p:nvPr>
            <p:ph type="body" idx="1"/>
          </p:nvPr>
        </p:nvSpPr>
        <p:spPr>
          <a:xfrm>
            <a:off x="587375" y="1052513"/>
            <a:ext cx="10880725" cy="3847207"/>
          </a:xfrm>
        </p:spPr>
        <p:style>
          <a:lnRef idx="2">
            <a:schemeClr val="dk1"/>
          </a:lnRef>
          <a:fillRef idx="1">
            <a:schemeClr val="lt1"/>
          </a:fillRef>
          <a:effectRef idx="0">
            <a:schemeClr val="dk1"/>
          </a:effectRef>
          <a:fontRef idx="minor">
            <a:schemeClr val="dk1"/>
          </a:fontRef>
        </p:style>
        <p:txBody>
          <a:bodyPr wrap="square">
            <a:spAutoFit/>
          </a:bodyPr>
          <a:lstStyle/>
          <a:p>
            <a:pPr eaLnBrk="1" hangingPunct="1">
              <a:spcBef>
                <a:spcPts val="600"/>
              </a:spcBef>
              <a:tabLst/>
            </a:pPr>
            <a:r>
              <a:rPr lang="ja-JP" altLang="en-US" sz="3200" dirty="0"/>
              <a:t>一般に、微生物は指数関数的に減少する。</a:t>
            </a:r>
            <a:endParaRPr lang="en-US" altLang="ja-JP" sz="3200" dirty="0"/>
          </a:p>
          <a:p>
            <a:pPr eaLnBrk="1" hangingPunct="1">
              <a:spcBef>
                <a:spcPts val="600"/>
              </a:spcBef>
              <a:tabLst/>
            </a:pPr>
            <a:r>
              <a:rPr lang="ja-JP" altLang="en-US" sz="3200" dirty="0"/>
              <a:t>確率論的に、</a:t>
            </a:r>
            <a:r>
              <a:rPr lang="ja-JP" altLang="en-US" sz="3200" dirty="0">
                <a:solidFill>
                  <a:schemeClr val="accent1">
                    <a:lumMod val="60000"/>
                    <a:lumOff val="40000"/>
                  </a:schemeClr>
                </a:solidFill>
              </a:rPr>
              <a:t>微生物の存在が「ゼロ」となることはない</a:t>
            </a:r>
            <a:r>
              <a:rPr lang="ja-JP" altLang="en-US" sz="3200" dirty="0"/>
              <a:t>。</a:t>
            </a:r>
            <a:endParaRPr lang="en-US" altLang="ja-JP" sz="3200" dirty="0"/>
          </a:p>
          <a:p>
            <a:pPr eaLnBrk="1" hangingPunct="1">
              <a:spcBef>
                <a:spcPts val="600"/>
              </a:spcBef>
              <a:tabLst/>
            </a:pPr>
            <a:r>
              <a:rPr lang="ja-JP" altLang="en-US" sz="3200" dirty="0"/>
              <a:t>そこで、</a:t>
            </a:r>
            <a:r>
              <a:rPr lang="ja-JP" altLang="en-US" sz="3200" dirty="0">
                <a:solidFill>
                  <a:schemeClr val="accent1">
                    <a:lumMod val="60000"/>
                    <a:lumOff val="40000"/>
                  </a:schemeClr>
                </a:solidFill>
              </a:rPr>
              <a:t>「無菌性保証レベル（</a:t>
            </a:r>
            <a:r>
              <a:rPr lang="en-US" altLang="ja-JP" sz="3200" dirty="0">
                <a:solidFill>
                  <a:schemeClr val="accent1">
                    <a:lumMod val="60000"/>
                    <a:lumOff val="40000"/>
                  </a:schemeClr>
                </a:solidFill>
              </a:rPr>
              <a:t>SAL 10</a:t>
            </a:r>
            <a:r>
              <a:rPr lang="en-US" altLang="ja-JP" sz="3200" baseline="30000" dirty="0">
                <a:solidFill>
                  <a:schemeClr val="accent1">
                    <a:lumMod val="60000"/>
                    <a:lumOff val="40000"/>
                  </a:schemeClr>
                </a:solidFill>
              </a:rPr>
              <a:t>-n</a:t>
            </a:r>
            <a:r>
              <a:rPr lang="ja-JP" altLang="en-US" sz="3200" dirty="0">
                <a:solidFill>
                  <a:schemeClr val="accent1">
                    <a:lumMod val="60000"/>
                    <a:lumOff val="40000"/>
                  </a:schemeClr>
                </a:solidFill>
              </a:rPr>
              <a:t>）」</a:t>
            </a:r>
            <a:r>
              <a:rPr lang="ja-JP" altLang="en-US" sz="3200" dirty="0"/>
              <a:t>を設定し、確率的な概念を導入した。</a:t>
            </a:r>
            <a:endParaRPr lang="en-US" altLang="ja-JP" sz="3200" dirty="0"/>
          </a:p>
          <a:p>
            <a:pPr eaLnBrk="1" hangingPunct="1">
              <a:spcBef>
                <a:spcPts val="600"/>
              </a:spcBef>
              <a:tabLst/>
            </a:pPr>
            <a:r>
              <a:rPr lang="ja-JP" altLang="en-US" sz="3200" dirty="0"/>
              <a:t>原則として</a:t>
            </a:r>
            <a:r>
              <a:rPr lang="ja-JP" altLang="en-US" sz="3200" dirty="0">
                <a:solidFill>
                  <a:srgbClr val="FF0000"/>
                </a:solidFill>
              </a:rPr>
              <a:t>「無菌性保証レベル（</a:t>
            </a:r>
            <a:r>
              <a:rPr lang="en-US" altLang="ja-JP" sz="3200" dirty="0">
                <a:solidFill>
                  <a:srgbClr val="FF0000"/>
                </a:solidFill>
              </a:rPr>
              <a:t>SAL</a:t>
            </a:r>
            <a:r>
              <a:rPr lang="ja-JP" altLang="en-US" sz="3200" dirty="0">
                <a:solidFill>
                  <a:srgbClr val="FF0000"/>
                </a:solidFill>
              </a:rPr>
              <a:t>）</a:t>
            </a:r>
            <a:r>
              <a:rPr lang="en-US" altLang="ja-JP" sz="3200" dirty="0">
                <a:solidFill>
                  <a:srgbClr val="FF0000"/>
                </a:solidFill>
              </a:rPr>
              <a:t>10</a:t>
            </a:r>
            <a:r>
              <a:rPr lang="en-US" altLang="ja-JP" sz="3200" baseline="30000" dirty="0">
                <a:solidFill>
                  <a:srgbClr val="FF0000"/>
                </a:solidFill>
              </a:rPr>
              <a:t>-6</a:t>
            </a:r>
            <a:r>
              <a:rPr lang="ja-JP" altLang="en-US" sz="3200" dirty="0">
                <a:solidFill>
                  <a:srgbClr val="FF0000"/>
                </a:solidFill>
              </a:rPr>
              <a:t>」を「滅菌」</a:t>
            </a:r>
            <a:r>
              <a:rPr lang="ja-JP" altLang="en-US" sz="3200" dirty="0"/>
              <a:t>と定めた。</a:t>
            </a:r>
            <a:endParaRPr lang="en-US" altLang="ja-JP" sz="3200" dirty="0"/>
          </a:p>
          <a:p>
            <a:pPr eaLnBrk="1" hangingPunct="1">
              <a:spcBef>
                <a:spcPts val="600"/>
              </a:spcBef>
              <a:tabLst/>
            </a:pPr>
            <a:r>
              <a:rPr lang="ja-JP" altLang="en-US" sz="3200" dirty="0"/>
              <a:t>「無菌性保証レベル（</a:t>
            </a:r>
            <a:r>
              <a:rPr lang="en-US" altLang="ja-JP" sz="3200" dirty="0"/>
              <a:t>SAL</a:t>
            </a:r>
            <a:r>
              <a:rPr lang="ja-JP" altLang="en-US" sz="3200" dirty="0"/>
              <a:t>）</a:t>
            </a:r>
            <a:r>
              <a:rPr lang="en-US" altLang="ja-JP" sz="3200" dirty="0"/>
              <a:t>10</a:t>
            </a:r>
            <a:r>
              <a:rPr lang="en-US" altLang="ja-JP" sz="3200" baseline="30000" dirty="0"/>
              <a:t>-6</a:t>
            </a:r>
            <a:r>
              <a:rPr lang="ja-JP" altLang="en-US" sz="3200" dirty="0"/>
              <a:t>」とは、</a:t>
            </a:r>
            <a:r>
              <a:rPr lang="ja-JP" altLang="en-US" sz="3200" dirty="0">
                <a:solidFill>
                  <a:srgbClr val="FF0000"/>
                </a:solidFill>
              </a:rPr>
              <a:t>滅菌した製品中に微生物が生き残る確率が</a:t>
            </a:r>
            <a:r>
              <a:rPr lang="en-US" altLang="ja-JP" sz="3200" dirty="0">
                <a:solidFill>
                  <a:srgbClr val="FF0000"/>
                </a:solidFill>
              </a:rPr>
              <a:t>100</a:t>
            </a:r>
            <a:r>
              <a:rPr lang="ja-JP" altLang="en-US" sz="3200" dirty="0">
                <a:solidFill>
                  <a:srgbClr val="FF0000"/>
                </a:solidFill>
              </a:rPr>
              <a:t>万分の</a:t>
            </a:r>
            <a:r>
              <a:rPr lang="en-US" altLang="ja-JP" sz="3200" dirty="0">
                <a:solidFill>
                  <a:srgbClr val="FF0000"/>
                </a:solidFill>
              </a:rPr>
              <a:t>1</a:t>
            </a:r>
            <a:r>
              <a:rPr lang="ja-JP" altLang="en-US" sz="3200" dirty="0">
                <a:solidFill>
                  <a:srgbClr val="FF0000"/>
                </a:solidFill>
              </a:rPr>
              <a:t>以下</a:t>
            </a:r>
            <a:r>
              <a:rPr lang="ja-JP" altLang="en-US" sz="3200" dirty="0"/>
              <a:t>であることを表している。</a:t>
            </a:r>
            <a:endParaRPr lang="en-US" altLang="ja-JP" sz="3200" dirty="0"/>
          </a:p>
        </p:txBody>
      </p:sp>
    </p:spTree>
    <p:extLst>
      <p:ext uri="{BB962C8B-B14F-4D97-AF65-F5344CB8AC3E}">
        <p14:creationId xmlns:p14="http://schemas.microsoft.com/office/powerpoint/2010/main" val="281077264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ja-JP" altLang="en-US" sz="3200" b="0" i="0" dirty="0">
                <a:solidFill>
                  <a:srgbClr val="000000"/>
                </a:solidFill>
                <a:effectLst/>
                <a:latin typeface="MS UI Gothic" panose="020B0600070205080204" pitchFamily="50" charset="-128"/>
                <a:ea typeface="MS UI Gothic" panose="020B0600070205080204" pitchFamily="50" charset="-128"/>
              </a:rPr>
              <a:t>無菌性保証の考え方</a:t>
            </a:r>
            <a:endParaRPr lang="en-GB" altLang="ja-JP" sz="3200" dirty="0"/>
          </a:p>
        </p:txBody>
      </p:sp>
      <p:sp>
        <p:nvSpPr>
          <p:cNvPr id="664581" name="Rectangle 5"/>
          <p:cNvSpPr>
            <a:spLocks noGrp="1" noChangeArrowheads="1"/>
          </p:cNvSpPr>
          <p:nvPr>
            <p:ph type="body" idx="1"/>
          </p:nvPr>
        </p:nvSpPr>
        <p:spPr>
          <a:xfrm>
            <a:off x="587375" y="1052513"/>
            <a:ext cx="10880725" cy="3243965"/>
          </a:xfr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3200" dirty="0"/>
              <a:t>無菌性の保証とは、目的とする製品を製造するため、滅菌プロセスが、具体的かつ検証可能な原則</a:t>
            </a:r>
            <a:r>
              <a:rPr lang="en-US" altLang="ja-JP" sz="3200" dirty="0">
                <a:solidFill>
                  <a:schemeClr val="accent1">
                    <a:lumMod val="60000"/>
                    <a:lumOff val="40000"/>
                  </a:schemeClr>
                </a:solidFill>
              </a:rPr>
              <a:t>10</a:t>
            </a:r>
            <a:r>
              <a:rPr lang="en-US" altLang="ja-JP" sz="3200" baseline="30000" dirty="0">
                <a:solidFill>
                  <a:schemeClr val="accent1">
                    <a:lumMod val="60000"/>
                    <a:lumOff val="40000"/>
                  </a:schemeClr>
                </a:solidFill>
              </a:rPr>
              <a:t>-6</a:t>
            </a:r>
            <a:r>
              <a:rPr lang="ja-JP" altLang="en-US" sz="3200" dirty="0">
                <a:solidFill>
                  <a:schemeClr val="accent1">
                    <a:lumMod val="60000"/>
                    <a:lumOff val="40000"/>
                  </a:schemeClr>
                </a:solidFill>
              </a:rPr>
              <a:t>以下の無菌性保証水準</a:t>
            </a:r>
            <a:r>
              <a:rPr lang="ja-JP" altLang="en-US" sz="3200" dirty="0"/>
              <a:t>を達成すること。</a:t>
            </a:r>
            <a:endParaRPr lang="en-US" altLang="ja-JP" sz="3200" dirty="0"/>
          </a:p>
          <a:p>
            <a:r>
              <a:rPr lang="ja-JP" altLang="en-US" sz="3200" dirty="0"/>
              <a:t>しかしながら、</a:t>
            </a:r>
            <a:r>
              <a:rPr lang="ja-JP" altLang="en-US" sz="3200" dirty="0">
                <a:solidFill>
                  <a:srgbClr val="FF0000"/>
                </a:solidFill>
              </a:rPr>
              <a:t>無菌試験では</a:t>
            </a:r>
            <a:r>
              <a:rPr lang="en-US" altLang="ja-JP" sz="3200" dirty="0">
                <a:solidFill>
                  <a:srgbClr val="FF0000"/>
                </a:solidFill>
              </a:rPr>
              <a:t>SAL10</a:t>
            </a:r>
            <a:r>
              <a:rPr lang="en-US" altLang="ja-JP" sz="3200" baseline="30000" dirty="0">
                <a:solidFill>
                  <a:srgbClr val="FF0000"/>
                </a:solidFill>
              </a:rPr>
              <a:t>-2</a:t>
            </a:r>
            <a:r>
              <a:rPr lang="ja-JP" altLang="en-US" sz="3200" dirty="0">
                <a:solidFill>
                  <a:srgbClr val="FF0000"/>
                </a:solidFill>
              </a:rPr>
              <a:t>までしか保証できない</a:t>
            </a:r>
            <a:endParaRPr lang="en-US" altLang="ja-JP" sz="3200" dirty="0">
              <a:solidFill>
                <a:srgbClr val="FF0000"/>
              </a:solidFill>
            </a:endParaRPr>
          </a:p>
          <a:p>
            <a:r>
              <a:rPr lang="ja-JP" altLang="en-US" sz="3200" dirty="0"/>
              <a:t>無菌試験で滅菌の定義である</a:t>
            </a:r>
            <a:r>
              <a:rPr lang="en-US" altLang="ja-JP" sz="3200" dirty="0"/>
              <a:t>SAL10</a:t>
            </a:r>
            <a:r>
              <a:rPr lang="en-US" altLang="ja-JP" sz="3200" baseline="30000" dirty="0"/>
              <a:t>-6</a:t>
            </a:r>
            <a:r>
              <a:rPr lang="ja-JP" altLang="en-US" sz="3200" dirty="0"/>
              <a:t>を保証しようとすると、</a:t>
            </a:r>
            <a:r>
              <a:rPr lang="en-US" altLang="ja-JP" sz="3200" dirty="0">
                <a:solidFill>
                  <a:srgbClr val="FF0000"/>
                </a:solidFill>
              </a:rPr>
              <a:t>100</a:t>
            </a:r>
            <a:r>
              <a:rPr lang="ja-JP" altLang="en-US" sz="3200" dirty="0">
                <a:solidFill>
                  <a:srgbClr val="FF0000"/>
                </a:solidFill>
              </a:rPr>
              <a:t>万個の製品に対して無菌試験を実施する必要がある</a:t>
            </a:r>
            <a:r>
              <a:rPr lang="ja-JP" altLang="en-US" sz="3200" dirty="0"/>
              <a:t>。</a:t>
            </a:r>
            <a:endParaRPr lang="en-US" altLang="ja-JP" sz="3200" dirty="0"/>
          </a:p>
        </p:txBody>
      </p:sp>
    </p:spTree>
    <p:extLst>
      <p:ext uri="{BB962C8B-B14F-4D97-AF65-F5344CB8AC3E}">
        <p14:creationId xmlns:p14="http://schemas.microsoft.com/office/powerpoint/2010/main" val="331274967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ja-JP" altLang="en-US" sz="3200" b="0" i="0" dirty="0">
                <a:solidFill>
                  <a:srgbClr val="000000"/>
                </a:solidFill>
                <a:effectLst/>
                <a:latin typeface="MS UI Gothic" panose="020B0600070205080204" pitchFamily="50" charset="-128"/>
                <a:ea typeface="MS UI Gothic" panose="020B0600070205080204" pitchFamily="50" charset="-128"/>
              </a:rPr>
              <a:t>無菌性保証の考え方</a:t>
            </a:r>
            <a:endParaRPr lang="en-GB" altLang="ja-JP" sz="3200" dirty="0"/>
          </a:p>
        </p:txBody>
      </p:sp>
      <p:sp>
        <p:nvSpPr>
          <p:cNvPr id="664581" name="Rectangle 5"/>
          <p:cNvSpPr>
            <a:spLocks noGrp="1" noChangeArrowheads="1"/>
          </p:cNvSpPr>
          <p:nvPr>
            <p:ph type="body" idx="1"/>
          </p:nvPr>
        </p:nvSpPr>
        <p:spPr>
          <a:xfrm>
            <a:off x="587375" y="1052513"/>
            <a:ext cx="10880725" cy="4819781"/>
          </a:xfr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3200" dirty="0"/>
              <a:t>第</a:t>
            </a:r>
            <a:r>
              <a:rPr lang="en-US" altLang="ja-JP" sz="3200" dirty="0"/>
              <a:t>18</a:t>
            </a:r>
            <a:r>
              <a:rPr lang="ja-JP" altLang="en-US" sz="3200" dirty="0"/>
              <a:t>改正日本薬局方は、無菌試験について以下のように記載している。</a:t>
            </a:r>
            <a:endParaRPr lang="en-US" altLang="ja-JP" sz="3200" dirty="0"/>
          </a:p>
          <a:p>
            <a:pPr lvl="1"/>
            <a:r>
              <a:rPr lang="ja-JP" altLang="en-US" sz="3200" dirty="0"/>
              <a:t>無菌試験法は、無菌であることが求められている原薬または製剤に適用される。</a:t>
            </a:r>
            <a:endParaRPr lang="en-US" altLang="ja-JP" sz="3200" dirty="0"/>
          </a:p>
          <a:p>
            <a:pPr lvl="1"/>
            <a:r>
              <a:rPr lang="ja-JP" altLang="en-US" sz="3200" dirty="0"/>
              <a:t>本試験に適合する結果が得られても、それは</a:t>
            </a:r>
            <a:r>
              <a:rPr lang="ja-JP" altLang="en-US" sz="3200" dirty="0">
                <a:solidFill>
                  <a:srgbClr val="FF0000"/>
                </a:solidFill>
              </a:rPr>
              <a:t>単に本試験条件下で調べた検体中に汚染微生物が検出されなかったことを示しているだけ</a:t>
            </a:r>
            <a:r>
              <a:rPr lang="ja-JP" altLang="en-US" sz="3200" dirty="0"/>
              <a:t>である。</a:t>
            </a:r>
            <a:endParaRPr lang="en-US" altLang="ja-JP" sz="3200" dirty="0"/>
          </a:p>
          <a:p>
            <a:r>
              <a:rPr lang="ja-JP" altLang="en-US" sz="3200" dirty="0"/>
              <a:t>すなわち</a:t>
            </a:r>
            <a:r>
              <a:rPr lang="ja-JP" altLang="en-US" sz="3200" dirty="0">
                <a:solidFill>
                  <a:schemeClr val="accent1">
                    <a:lumMod val="60000"/>
                    <a:lumOff val="40000"/>
                  </a:schemeClr>
                </a:solidFill>
              </a:rPr>
              <a:t>「無菌試験に合格すること＝無菌であることの証明」ではない</a:t>
            </a:r>
            <a:r>
              <a:rPr lang="ja-JP" altLang="en-US" sz="3200" dirty="0"/>
              <a:t>ことを示している。</a:t>
            </a:r>
            <a:endParaRPr lang="en-US" altLang="ja-JP" sz="3200" dirty="0"/>
          </a:p>
        </p:txBody>
      </p:sp>
    </p:spTree>
    <p:extLst>
      <p:ext uri="{BB962C8B-B14F-4D97-AF65-F5344CB8AC3E}">
        <p14:creationId xmlns:p14="http://schemas.microsoft.com/office/powerpoint/2010/main" val="255313173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altLang="ja-JP" sz="3200" dirty="0"/>
              <a:t>FDA</a:t>
            </a:r>
            <a:r>
              <a:rPr lang="ja-JP" altLang="en-US" sz="3200" dirty="0"/>
              <a:t>ワーニングレター</a:t>
            </a:r>
          </a:p>
        </p:txBody>
      </p:sp>
      <p:sp>
        <p:nvSpPr>
          <p:cNvPr id="664581" name="Rectangle 5"/>
          <p:cNvSpPr>
            <a:spLocks noGrp="1" noChangeArrowheads="1"/>
          </p:cNvSpPr>
          <p:nvPr>
            <p:ph type="body" idx="1"/>
          </p:nvPr>
        </p:nvSpPr>
        <p:spPr>
          <a:xfrm>
            <a:off x="587375" y="1052513"/>
            <a:ext cx="10880725" cy="4918269"/>
          </a:xfrm>
        </p:spPr>
        <p:style>
          <a:lnRef idx="2">
            <a:schemeClr val="dk1"/>
          </a:lnRef>
          <a:fillRef idx="1">
            <a:schemeClr val="lt1"/>
          </a:fillRef>
          <a:effectRef idx="0">
            <a:schemeClr val="dk1"/>
          </a:effectRef>
          <a:fontRef idx="minor">
            <a:schemeClr val="dk1"/>
          </a:fontRef>
        </p:style>
        <p:txBody>
          <a:bodyPr wrap="square">
            <a:spAutoFit/>
          </a:bodyPr>
          <a:lstStyle/>
          <a:p>
            <a:r>
              <a:rPr lang="en-US" altLang="ja-JP" sz="3200" dirty="0"/>
              <a:t>2016</a:t>
            </a:r>
            <a:r>
              <a:rPr lang="ja-JP" altLang="en-US" sz="3200" dirty="0"/>
              <a:t>年に日本のある無菌製剤を製造している企業において </a:t>
            </a:r>
            <a:r>
              <a:rPr lang="en-US" altLang="ja-JP" sz="3200" dirty="0"/>
              <a:t>FDA</a:t>
            </a:r>
            <a:r>
              <a:rPr lang="ja-JP" altLang="en-US" sz="3200" dirty="0"/>
              <a:t>査察 が実施された。</a:t>
            </a:r>
          </a:p>
          <a:p>
            <a:r>
              <a:rPr lang="ja-JP" altLang="en-US" sz="3200" dirty="0"/>
              <a:t>その際に滅菌バリデーション等の不備を指摘され、</a:t>
            </a:r>
            <a:r>
              <a:rPr lang="en-US" altLang="ja-JP" sz="3200" dirty="0"/>
              <a:t>FDA Form 483</a:t>
            </a:r>
            <a:r>
              <a:rPr lang="ja-JP" altLang="en-US" sz="3200" dirty="0"/>
              <a:t>が発行された。</a:t>
            </a:r>
          </a:p>
          <a:p>
            <a:r>
              <a:rPr lang="ja-JP" altLang="en-US" sz="3200" dirty="0"/>
              <a:t>当該企業は、 </a:t>
            </a:r>
            <a:r>
              <a:rPr lang="en-US" altLang="ja-JP" sz="3200" dirty="0"/>
              <a:t>FDA </a:t>
            </a:r>
            <a:r>
              <a:rPr lang="ja-JP" altLang="en-US" sz="3200" dirty="0"/>
              <a:t>に対する回答として「無菌試験において合格したロットのみを米国に輸出している。」と回答した。</a:t>
            </a:r>
          </a:p>
          <a:p>
            <a:r>
              <a:rPr lang="ja-JP" altLang="en-US" sz="3200" dirty="0"/>
              <a:t>結果的にこの回答が問題となり、ワーニングレターが発行された。</a:t>
            </a:r>
          </a:p>
          <a:p>
            <a:r>
              <a:rPr lang="ja-JP" altLang="en-US" sz="3200" dirty="0"/>
              <a:t>滅菌は非破壊検査では無菌性を確認することができない特殊工程であるため、</a:t>
            </a:r>
            <a:r>
              <a:rPr lang="ja-JP" altLang="en-US" sz="3200" dirty="0">
                <a:solidFill>
                  <a:srgbClr val="FF0000"/>
                </a:solidFill>
              </a:rPr>
              <a:t>滅菌バリデーションの実施が必須</a:t>
            </a:r>
            <a:r>
              <a:rPr lang="ja-JP" altLang="en-US" sz="3200" dirty="0"/>
              <a:t>である。</a:t>
            </a:r>
          </a:p>
        </p:txBody>
      </p:sp>
    </p:spTree>
    <p:extLst>
      <p:ext uri="{BB962C8B-B14F-4D97-AF65-F5344CB8AC3E}">
        <p14:creationId xmlns:p14="http://schemas.microsoft.com/office/powerpoint/2010/main" val="336179402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altLang="ja-JP" sz="3200" dirty="0"/>
              <a:t>FDA</a:t>
            </a:r>
            <a:r>
              <a:rPr lang="ja-JP" altLang="en-US" sz="3200" dirty="0"/>
              <a:t>ワーニングレター</a:t>
            </a:r>
          </a:p>
        </p:txBody>
      </p:sp>
      <p:sp>
        <p:nvSpPr>
          <p:cNvPr id="664581" name="Rectangle 5"/>
          <p:cNvSpPr>
            <a:spLocks noGrp="1" noChangeArrowheads="1"/>
          </p:cNvSpPr>
          <p:nvPr>
            <p:ph type="body" idx="1"/>
          </p:nvPr>
        </p:nvSpPr>
        <p:spPr>
          <a:xfrm>
            <a:off x="587375" y="1052513"/>
            <a:ext cx="10880725" cy="4425827"/>
          </a:xfr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3200" dirty="0">
                <a:solidFill>
                  <a:srgbClr val="FF0000"/>
                </a:solidFill>
              </a:rPr>
              <a:t>無菌試験は抜き取り試験</a:t>
            </a:r>
            <a:r>
              <a:rPr lang="ja-JP" altLang="en-US" sz="3200" dirty="0"/>
              <a:t>である。</a:t>
            </a:r>
          </a:p>
          <a:p>
            <a:r>
              <a:rPr lang="en-US" altLang="ja-JP" sz="3200" dirty="0"/>
              <a:t>10</a:t>
            </a:r>
            <a:r>
              <a:rPr lang="en-US" altLang="ja-JP" sz="3200" baseline="30000" dirty="0"/>
              <a:t>-6</a:t>
            </a:r>
            <a:r>
              <a:rPr lang="ja-JP" altLang="en-US" sz="3200" dirty="0"/>
              <a:t>以下の無菌性保証水準は、物理的および微生物学的手法に基づく滅菌工程のバリデーションを通して証明できるものであり、無菌試験法によって証明できるものではない。</a:t>
            </a:r>
          </a:p>
          <a:p>
            <a:r>
              <a:rPr lang="ja-JP" altLang="en-US" sz="3200" dirty="0"/>
              <a:t>無菌試験では</a:t>
            </a:r>
            <a:r>
              <a:rPr lang="en-US" altLang="ja-JP" sz="3200" dirty="0"/>
              <a:t>SAL10</a:t>
            </a:r>
            <a:r>
              <a:rPr lang="en-US" altLang="ja-JP" sz="3200" baseline="30000" dirty="0"/>
              <a:t>-2</a:t>
            </a:r>
            <a:r>
              <a:rPr lang="ja-JP" altLang="en-US" sz="3200" dirty="0"/>
              <a:t>までしか保証できない。</a:t>
            </a:r>
          </a:p>
          <a:p>
            <a:r>
              <a:rPr lang="ja-JP" altLang="en-US" sz="3200" dirty="0"/>
              <a:t>「無菌試験に合格すること＝無菌であることの証明」ではない。</a:t>
            </a:r>
          </a:p>
          <a:p>
            <a:r>
              <a:rPr lang="ja-JP" altLang="en-US" sz="3200" dirty="0"/>
              <a:t>無菌性の保証は、無菌試験の保証限度をはるかに超えた高いレベルで行われている。</a:t>
            </a:r>
            <a:endParaRPr lang="en-US" altLang="ja-JP" sz="3200" dirty="0"/>
          </a:p>
        </p:txBody>
      </p:sp>
    </p:spTree>
    <p:extLst>
      <p:ext uri="{BB962C8B-B14F-4D97-AF65-F5344CB8AC3E}">
        <p14:creationId xmlns:p14="http://schemas.microsoft.com/office/powerpoint/2010/main" val="123777233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4" descr="LOGO"/>
          <p:cNvPicPr>
            <a:picLocks noChangeAspect="1" noChangeArrowheads="1"/>
          </p:cNvPicPr>
          <p:nvPr/>
        </p:nvPicPr>
        <p:blipFill>
          <a:blip r:embed="rId2" cstate="print"/>
          <a:srcRect/>
          <a:stretch>
            <a:fillRect/>
          </a:stretch>
        </p:blipFill>
        <p:spPr bwMode="auto">
          <a:xfrm>
            <a:off x="3222625" y="2187575"/>
            <a:ext cx="5746750" cy="28654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QR コード&#10;&#10;自動的に生成された説明">
            <a:extLst>
              <a:ext uri="{FF2B5EF4-FFF2-40B4-BE49-F238E27FC236}">
                <a16:creationId xmlns:a16="http://schemas.microsoft.com/office/drawing/2014/main" id="{4DBE8F18-7AAF-45B8-B2ED-919948D3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569420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10;&#10;自動的に生成された説明">
            <a:extLst>
              <a:ext uri="{FF2B5EF4-FFF2-40B4-BE49-F238E27FC236}">
                <a16:creationId xmlns:a16="http://schemas.microsoft.com/office/drawing/2014/main" id="{EE941A1C-C5BC-4ED3-94D7-2832FACFA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spTree>
    <p:extLst>
      <p:ext uri="{BB962C8B-B14F-4D97-AF65-F5344CB8AC3E}">
        <p14:creationId xmlns:p14="http://schemas.microsoft.com/office/powerpoint/2010/main" val="93344546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カレンダー が含まれている画像&#10;&#10;自動的に生成された説明">
            <a:extLst>
              <a:ext uri="{FF2B5EF4-FFF2-40B4-BE49-F238E27FC236}">
                <a16:creationId xmlns:a16="http://schemas.microsoft.com/office/drawing/2014/main" id="{65B9F28D-537C-488D-BA6D-BF14B1AAB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755"/>
            <a:ext cx="12267128" cy="6900260"/>
          </a:xfrm>
          <a:prstGeom prst="rect">
            <a:avLst/>
          </a:prstGeom>
        </p:spPr>
      </p:pic>
    </p:spTree>
    <p:extLst>
      <p:ext uri="{BB962C8B-B14F-4D97-AF65-F5344CB8AC3E}">
        <p14:creationId xmlns:p14="http://schemas.microsoft.com/office/powerpoint/2010/main" val="118258459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QR コード&#10;&#10;自動的に生成された説明">
            <a:extLst>
              <a:ext uri="{FF2B5EF4-FFF2-40B4-BE49-F238E27FC236}">
                <a16:creationId xmlns:a16="http://schemas.microsoft.com/office/drawing/2014/main" id="{8BC4EADE-655E-4774-B02F-6A61B0784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594261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ja-JP" altLang="en-US" sz="3200" dirty="0"/>
              <a:t>滅菌の重要性</a:t>
            </a:r>
          </a:p>
        </p:txBody>
      </p:sp>
      <p:sp>
        <p:nvSpPr>
          <p:cNvPr id="31747" name="Rectangle 3"/>
          <p:cNvSpPr>
            <a:spLocks noGrp="1" noChangeArrowheads="1"/>
          </p:cNvSpPr>
          <p:nvPr>
            <p:ph idx="1"/>
          </p:nvPr>
        </p:nvSpPr>
        <p:spPr>
          <a:xfrm>
            <a:off x="587375" y="1052513"/>
            <a:ext cx="10878080" cy="3200876"/>
          </a:xfrm>
          <a:ln/>
        </p:spPr>
        <p:style>
          <a:lnRef idx="2">
            <a:schemeClr val="dk1"/>
          </a:lnRef>
          <a:fillRef idx="1">
            <a:schemeClr val="lt1"/>
          </a:fillRef>
          <a:effectRef idx="0">
            <a:schemeClr val="dk1"/>
          </a:effectRef>
          <a:fontRef idx="minor">
            <a:schemeClr val="dk1"/>
          </a:fontRef>
        </p:style>
        <p:txBody>
          <a:bodyPr wrap="square">
            <a:spAutoFit/>
          </a:bodyPr>
          <a:lstStyle/>
          <a:p>
            <a:pPr eaLnBrk="1" hangingPunct="1">
              <a:spcBef>
                <a:spcPts val="600"/>
              </a:spcBef>
              <a:tabLst/>
            </a:pPr>
            <a:r>
              <a:rPr lang="ja-JP" altLang="en-US" sz="3200" dirty="0"/>
              <a:t>滅菌は無菌医薬品、無菌包装材等の無菌化のための重要なプロセスである。</a:t>
            </a:r>
            <a:endParaRPr lang="en-US" altLang="ja-JP" sz="3200" dirty="0"/>
          </a:p>
          <a:p>
            <a:pPr eaLnBrk="1" hangingPunct="1">
              <a:spcBef>
                <a:spcPts val="600"/>
              </a:spcBef>
              <a:tabLst/>
            </a:pPr>
            <a:r>
              <a:rPr lang="ja-JP" altLang="en-US" sz="3200" dirty="0"/>
              <a:t>滅菌が不十分な場合には身体に対して</a:t>
            </a:r>
            <a:r>
              <a:rPr lang="ja-JP" altLang="en-US" sz="3200" dirty="0">
                <a:solidFill>
                  <a:srgbClr val="FF0000"/>
                </a:solidFill>
              </a:rPr>
              <a:t>感染症</a:t>
            </a:r>
            <a:r>
              <a:rPr lang="ja-JP" altLang="en-US" sz="3200" dirty="0"/>
              <a:t>等の重大な危害を加える可能性がある</a:t>
            </a:r>
            <a:r>
              <a:rPr lang="ja-JP" altLang="en-US" sz="3200" dirty="0">
                <a:solidFill>
                  <a:srgbClr val="FF0000"/>
                </a:solidFill>
              </a:rPr>
              <a:t>ハイリスクプロセス</a:t>
            </a:r>
            <a:r>
              <a:rPr lang="ja-JP" altLang="en-US" sz="3200" dirty="0"/>
              <a:t>である。</a:t>
            </a:r>
            <a:endParaRPr lang="en-US" altLang="ja-JP" sz="3200" dirty="0"/>
          </a:p>
          <a:p>
            <a:pPr eaLnBrk="1" hangingPunct="1">
              <a:spcBef>
                <a:spcPts val="600"/>
              </a:spcBef>
              <a:tabLst/>
            </a:pPr>
            <a:r>
              <a:rPr lang="ja-JP" altLang="en-US" sz="3200" dirty="0"/>
              <a:t>滅菌は非破壊検査では無菌性を確認することができない</a:t>
            </a:r>
            <a:r>
              <a:rPr lang="ja-JP" altLang="en-US" sz="3200" dirty="0">
                <a:solidFill>
                  <a:srgbClr val="FF0000"/>
                </a:solidFill>
              </a:rPr>
              <a:t>特殊工程</a:t>
            </a:r>
            <a:r>
              <a:rPr lang="ja-JP" altLang="en-US" sz="3200" dirty="0"/>
              <a:t>であるため、</a:t>
            </a:r>
            <a:r>
              <a:rPr lang="ja-JP" altLang="en-US" sz="3200" dirty="0">
                <a:solidFill>
                  <a:srgbClr val="FF0000"/>
                </a:solidFill>
              </a:rPr>
              <a:t>滅菌バリデーション</a:t>
            </a:r>
            <a:r>
              <a:rPr lang="ja-JP" altLang="en-US" sz="3200" dirty="0"/>
              <a:t>の実施が必須である。</a:t>
            </a:r>
            <a:endParaRPr lang="en-US" altLang="ja-JP" sz="3200" dirty="0"/>
          </a:p>
        </p:txBody>
      </p:sp>
    </p:spTree>
    <p:extLst>
      <p:ext uri="{BB962C8B-B14F-4D97-AF65-F5344CB8AC3E}">
        <p14:creationId xmlns:p14="http://schemas.microsoft.com/office/powerpoint/2010/main" val="11212211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カレンダー が含まれている画像&#10;&#10;自動的に生成された説明">
            <a:extLst>
              <a:ext uri="{FF2B5EF4-FFF2-40B4-BE49-F238E27FC236}">
                <a16:creationId xmlns:a16="http://schemas.microsoft.com/office/drawing/2014/main" id="{7A749570-D2A2-424E-BF27-7C3B83FB7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745249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カレンダー&#10;&#10;自動的に生成された説明">
            <a:extLst>
              <a:ext uri="{FF2B5EF4-FFF2-40B4-BE49-F238E27FC236}">
                <a16:creationId xmlns:a16="http://schemas.microsoft.com/office/drawing/2014/main" id="{A964C504-4D82-4201-A0E3-8C1274DA2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599422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10;&#10;自動的に生成された説明">
            <a:extLst>
              <a:ext uri="{FF2B5EF4-FFF2-40B4-BE49-F238E27FC236}">
                <a16:creationId xmlns:a16="http://schemas.microsoft.com/office/drawing/2014/main" id="{1FCB2FA8-69C2-4FEC-8F69-21AB7DCC5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06627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ja-JP" altLang="en-US" sz="3200" b="0" i="0" dirty="0">
                <a:solidFill>
                  <a:srgbClr val="000000"/>
                </a:solidFill>
                <a:effectLst/>
                <a:latin typeface="MS UI Gothic" panose="020B0600070205080204" pitchFamily="50" charset="-128"/>
                <a:ea typeface="MS UI Gothic" panose="020B0600070205080204" pitchFamily="50" charset="-128"/>
              </a:rPr>
              <a:t>滅菌バリデーションの考え方の誕生</a:t>
            </a:r>
            <a:endParaRPr lang="ja-JP" altLang="en-US" sz="3200" dirty="0"/>
          </a:p>
        </p:txBody>
      </p:sp>
      <p:sp>
        <p:nvSpPr>
          <p:cNvPr id="31747" name="Rectangle 3"/>
          <p:cNvSpPr>
            <a:spLocks noGrp="1" noChangeArrowheads="1"/>
          </p:cNvSpPr>
          <p:nvPr>
            <p:ph idx="1"/>
          </p:nvPr>
        </p:nvSpPr>
        <p:spPr>
          <a:xfrm>
            <a:off x="587375" y="1052513"/>
            <a:ext cx="10878080" cy="4755148"/>
          </a:xfrm>
          <a:ln/>
        </p:spPr>
        <p:style>
          <a:lnRef idx="2">
            <a:schemeClr val="dk1"/>
          </a:lnRef>
          <a:fillRef idx="1">
            <a:schemeClr val="lt1"/>
          </a:fillRef>
          <a:effectRef idx="0">
            <a:schemeClr val="dk1"/>
          </a:effectRef>
          <a:fontRef idx="minor">
            <a:schemeClr val="dk1"/>
          </a:fontRef>
        </p:style>
        <p:txBody>
          <a:bodyPr wrap="square">
            <a:spAutoFit/>
          </a:bodyPr>
          <a:lstStyle/>
          <a:p>
            <a:pPr eaLnBrk="1" hangingPunct="1">
              <a:spcBef>
                <a:spcPts val="600"/>
              </a:spcBef>
              <a:tabLst/>
            </a:pPr>
            <a:r>
              <a:rPr lang="ja-JP" altLang="en-US" sz="3200" b="0" i="0" dirty="0">
                <a:solidFill>
                  <a:srgbClr val="000000"/>
                </a:solidFill>
                <a:effectLst/>
                <a:latin typeface="MS UI Gothic" panose="020B0600070205080204" pitchFamily="50" charset="-128"/>
                <a:ea typeface="MS UI Gothic" panose="020B0600070205080204" pitchFamily="50" charset="-128"/>
              </a:rPr>
              <a:t>滅菌</a:t>
            </a:r>
            <a:r>
              <a:rPr lang="ja-JP" altLang="en-US" sz="3200" dirty="0"/>
              <a:t>バリデーションの考え方は</a:t>
            </a:r>
            <a:r>
              <a:rPr lang="en-US" altLang="ja-JP" sz="3200" dirty="0"/>
              <a:t>1970</a:t>
            </a:r>
            <a:r>
              <a:rPr lang="ja-JP" altLang="en-US" sz="3200" dirty="0"/>
              <a:t>年代に米国で発生した大容量注射剤に起因する薬害死亡事故が契機となっている。</a:t>
            </a:r>
          </a:p>
          <a:p>
            <a:pPr eaLnBrk="1" hangingPunct="1">
              <a:spcBef>
                <a:spcPts val="600"/>
              </a:spcBef>
              <a:tabLst/>
            </a:pPr>
            <a:r>
              <a:rPr lang="ja-JP" altLang="en-US" sz="3200" dirty="0"/>
              <a:t>問題の注射剤は製造工程で滅菌処理され、</a:t>
            </a:r>
            <a:r>
              <a:rPr lang="ja-JP" altLang="en-US" sz="3200" dirty="0">
                <a:solidFill>
                  <a:srgbClr val="FF0000"/>
                </a:solidFill>
              </a:rPr>
              <a:t>出荷試験時には無菌試験に適合していた</a:t>
            </a:r>
            <a:r>
              <a:rPr lang="ja-JP" altLang="en-US" sz="3200" dirty="0"/>
              <a:t>。</a:t>
            </a:r>
            <a:endParaRPr lang="en-US" altLang="ja-JP" sz="3200" dirty="0"/>
          </a:p>
          <a:p>
            <a:pPr eaLnBrk="1" hangingPunct="1">
              <a:spcBef>
                <a:spcPts val="600"/>
              </a:spcBef>
              <a:tabLst/>
            </a:pPr>
            <a:r>
              <a:rPr lang="ja-JP" altLang="en-US" sz="3200" dirty="0"/>
              <a:t>メーカーは試験適合を確認して出荷したが、この製品を投与された患者が死亡する事故が相次いで発生した。</a:t>
            </a:r>
            <a:endParaRPr lang="en-US" altLang="ja-JP" sz="3200" dirty="0"/>
          </a:p>
          <a:p>
            <a:pPr eaLnBrk="1" hangingPunct="1">
              <a:spcBef>
                <a:spcPts val="600"/>
              </a:spcBef>
              <a:tabLst/>
            </a:pPr>
            <a:r>
              <a:rPr lang="ja-JP" altLang="en-US" sz="3200" dirty="0"/>
              <a:t>事故の原因は、菌で汚染されていた水を冷却水として使用したため、加熱滅菌処理したバイアルの内部は減圧状態となり、汚染された水がバイアルとゴム栓の隙間を通って内容液を汚染させた。</a:t>
            </a:r>
            <a:endParaRPr lang="en-US" altLang="ja-JP" sz="3200" dirty="0"/>
          </a:p>
        </p:txBody>
      </p:sp>
    </p:spTree>
    <p:extLst>
      <p:ext uri="{BB962C8B-B14F-4D97-AF65-F5344CB8AC3E}">
        <p14:creationId xmlns:p14="http://schemas.microsoft.com/office/powerpoint/2010/main" val="97539786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ja-JP" altLang="en-US" sz="3200" b="0" i="0" dirty="0">
                <a:solidFill>
                  <a:srgbClr val="000000"/>
                </a:solidFill>
                <a:effectLst/>
                <a:latin typeface="MS UI Gothic" panose="020B0600070205080204" pitchFamily="50" charset="-128"/>
                <a:ea typeface="MS UI Gothic" panose="020B0600070205080204" pitchFamily="50" charset="-128"/>
              </a:rPr>
              <a:t>滅菌バリデーションの考え方の誕生</a:t>
            </a:r>
            <a:endParaRPr lang="ja-JP" altLang="en-US" sz="3200" dirty="0"/>
          </a:p>
        </p:txBody>
      </p:sp>
      <p:sp>
        <p:nvSpPr>
          <p:cNvPr id="31747" name="Rectangle 3"/>
          <p:cNvSpPr>
            <a:spLocks noGrp="1" noChangeArrowheads="1"/>
          </p:cNvSpPr>
          <p:nvPr>
            <p:ph idx="1"/>
          </p:nvPr>
        </p:nvSpPr>
        <p:spPr>
          <a:xfrm>
            <a:off x="587375" y="1052513"/>
            <a:ext cx="10878080" cy="3123932"/>
          </a:xfrm>
          <a:ln/>
        </p:spPr>
        <p:style>
          <a:lnRef idx="2">
            <a:schemeClr val="dk1"/>
          </a:lnRef>
          <a:fillRef idx="1">
            <a:schemeClr val="lt1"/>
          </a:fillRef>
          <a:effectRef idx="0">
            <a:schemeClr val="dk1"/>
          </a:effectRef>
          <a:fontRef idx="minor">
            <a:schemeClr val="dk1"/>
          </a:fontRef>
        </p:style>
        <p:txBody>
          <a:bodyPr wrap="square">
            <a:spAutoFit/>
          </a:bodyPr>
          <a:lstStyle/>
          <a:p>
            <a:pPr eaLnBrk="1" hangingPunct="1">
              <a:spcBef>
                <a:spcPts val="600"/>
              </a:spcBef>
              <a:tabLst/>
            </a:pPr>
            <a:r>
              <a:rPr lang="ja-JP" altLang="en-US" sz="3200" dirty="0"/>
              <a:t>出荷試験は、無菌試験の</a:t>
            </a:r>
            <a:r>
              <a:rPr lang="ja-JP" altLang="en-US" sz="3200" dirty="0">
                <a:solidFill>
                  <a:srgbClr val="FF0000"/>
                </a:solidFill>
              </a:rPr>
              <a:t>抜き取り試験</a:t>
            </a:r>
            <a:r>
              <a:rPr lang="ja-JP" altLang="en-US" sz="3200" dirty="0"/>
              <a:t>であり、全数を対象として実施していなく、</a:t>
            </a:r>
            <a:r>
              <a:rPr lang="ja-JP" altLang="en-US" sz="3200" dirty="0">
                <a:solidFill>
                  <a:srgbClr val="FF0000"/>
                </a:solidFill>
              </a:rPr>
              <a:t>汚染されたバイアルの存在を検出できなかった</a:t>
            </a:r>
            <a:r>
              <a:rPr lang="ja-JP" altLang="en-US" sz="3200" dirty="0"/>
              <a:t>のである。</a:t>
            </a:r>
            <a:endParaRPr lang="en-US" altLang="ja-JP" sz="3200" dirty="0"/>
          </a:p>
          <a:p>
            <a:pPr eaLnBrk="1" hangingPunct="1">
              <a:spcBef>
                <a:spcPts val="600"/>
              </a:spcBef>
              <a:tabLst/>
            </a:pPr>
            <a:r>
              <a:rPr lang="ja-JP" altLang="en-US" sz="3200" dirty="0"/>
              <a:t>この事故から米国</a:t>
            </a:r>
            <a:r>
              <a:rPr lang="en-US" altLang="ja-JP" sz="3200" dirty="0"/>
              <a:t>FDA</a:t>
            </a:r>
            <a:r>
              <a:rPr lang="ja-JP" altLang="en-US" sz="3200" dirty="0"/>
              <a:t>は、最終製品の品質に注目するだけではなく、製造工程でも品質が確保されていることを保証する必要性に気づき、</a:t>
            </a:r>
            <a:r>
              <a:rPr lang="ja-JP" altLang="en-US" sz="3200" b="0" i="0" dirty="0">
                <a:solidFill>
                  <a:srgbClr val="FF0000"/>
                </a:solidFill>
                <a:effectLst/>
                <a:latin typeface="MS UI Gothic" panose="020B0600070205080204" pitchFamily="50" charset="-128"/>
                <a:ea typeface="MS UI Gothic" panose="020B0600070205080204" pitchFamily="50" charset="-128"/>
              </a:rPr>
              <a:t>滅菌</a:t>
            </a:r>
            <a:r>
              <a:rPr lang="ja-JP" altLang="en-US" sz="3200" dirty="0">
                <a:solidFill>
                  <a:srgbClr val="FF0000"/>
                </a:solidFill>
              </a:rPr>
              <a:t>バリデーション</a:t>
            </a:r>
            <a:r>
              <a:rPr lang="ja-JP" altLang="en-US" sz="3200" dirty="0"/>
              <a:t>の概念を法規に取り入れることとした。</a:t>
            </a:r>
          </a:p>
        </p:txBody>
      </p:sp>
    </p:spTree>
    <p:extLst>
      <p:ext uri="{BB962C8B-B14F-4D97-AF65-F5344CB8AC3E}">
        <p14:creationId xmlns:p14="http://schemas.microsoft.com/office/powerpoint/2010/main" val="133127468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ja-JP" altLang="en-US" sz="3200" b="0" i="0" dirty="0">
                <a:solidFill>
                  <a:srgbClr val="000000"/>
                </a:solidFill>
                <a:effectLst/>
                <a:latin typeface="MS UI Gothic" panose="020B0600070205080204" pitchFamily="50" charset="-128"/>
                <a:ea typeface="MS UI Gothic" panose="020B0600070205080204" pitchFamily="50" charset="-128"/>
              </a:rPr>
              <a:t>微生物とは？</a:t>
            </a:r>
            <a:endParaRPr lang="ja-JP" altLang="en-US" sz="3200" dirty="0"/>
          </a:p>
        </p:txBody>
      </p:sp>
      <p:pic>
        <p:nvPicPr>
          <p:cNvPr id="1026" name="Picture 2" descr="図１の上部画像">
            <a:extLst>
              <a:ext uri="{FF2B5EF4-FFF2-40B4-BE49-F238E27FC236}">
                <a16:creationId xmlns:a16="http://schemas.microsoft.com/office/drawing/2014/main" id="{DC466E82-5268-41B5-91D8-7C98B56A7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439" y="2911958"/>
            <a:ext cx="4435286" cy="332646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02ED099D-A839-4DB2-BAB9-5DFE1A72F4A9}"/>
              </a:ext>
            </a:extLst>
          </p:cNvPr>
          <p:cNvSpPr txBox="1"/>
          <p:nvPr/>
        </p:nvSpPr>
        <p:spPr>
          <a:xfrm>
            <a:off x="1643063" y="6279985"/>
            <a:ext cx="3334567" cy="215444"/>
          </a:xfrm>
          <a:prstGeom prst="rect">
            <a:avLst/>
          </a:prstGeom>
          <a:noFill/>
        </p:spPr>
        <p:txBody>
          <a:bodyPr wrap="none" rtlCol="0">
            <a:spAutoFit/>
          </a:bodyPr>
          <a:lstStyle/>
          <a:p>
            <a:r>
              <a:rPr kumimoji="1" lang="ja-JP" altLang="en-US" sz="800" dirty="0"/>
              <a:t>画像出典：</a:t>
            </a:r>
            <a:r>
              <a:rPr kumimoji="1" lang="en-US" altLang="ja-JP" sz="800" dirty="0"/>
              <a:t>https://www.maff.go.jp/j/syouan/tikusui/yakuzi/bacteria.html</a:t>
            </a:r>
            <a:endParaRPr kumimoji="1" lang="ja-JP" altLang="en-US" sz="800" dirty="0"/>
          </a:p>
        </p:txBody>
      </p:sp>
      <p:sp>
        <p:nvSpPr>
          <p:cNvPr id="31747" name="Rectangle 3"/>
          <p:cNvSpPr>
            <a:spLocks noGrp="1" noChangeArrowheads="1"/>
          </p:cNvSpPr>
          <p:nvPr>
            <p:ph idx="1"/>
          </p:nvPr>
        </p:nvSpPr>
        <p:spPr>
          <a:xfrm>
            <a:off x="587375" y="1052513"/>
            <a:ext cx="10878080" cy="2215991"/>
          </a:xfrm>
          <a:ln/>
        </p:spPr>
        <p:style>
          <a:lnRef idx="2">
            <a:schemeClr val="dk1"/>
          </a:lnRef>
          <a:fillRef idx="1">
            <a:schemeClr val="lt1"/>
          </a:fillRef>
          <a:effectRef idx="0">
            <a:schemeClr val="dk1"/>
          </a:effectRef>
          <a:fontRef idx="minor">
            <a:schemeClr val="dk1"/>
          </a:fontRef>
        </p:style>
        <p:txBody>
          <a:bodyPr wrap="square">
            <a:spAutoFit/>
          </a:bodyPr>
          <a:lstStyle/>
          <a:p>
            <a:pPr eaLnBrk="1" hangingPunct="1">
              <a:spcBef>
                <a:spcPts val="600"/>
              </a:spcBef>
              <a:tabLst/>
            </a:pPr>
            <a:r>
              <a:rPr lang="ja-JP" altLang="en-US" sz="3200" b="0" i="0" dirty="0">
                <a:solidFill>
                  <a:srgbClr val="333333"/>
                </a:solidFill>
                <a:effectLst/>
                <a:latin typeface="Noto Sans JP"/>
              </a:rPr>
              <a:t>肉眼でみることのできない非常に小さな生き物の総称。</a:t>
            </a:r>
            <a:endParaRPr lang="en-US" altLang="ja-JP" sz="3200" b="0" i="0" dirty="0">
              <a:solidFill>
                <a:srgbClr val="333333"/>
              </a:solidFill>
              <a:effectLst/>
              <a:latin typeface="Noto Sans JP"/>
            </a:endParaRPr>
          </a:p>
          <a:p>
            <a:pPr lvl="1" eaLnBrk="1" hangingPunct="1">
              <a:spcBef>
                <a:spcPts val="600"/>
              </a:spcBef>
              <a:tabLst/>
            </a:pPr>
            <a:r>
              <a:rPr lang="ja-JP" altLang="en-US" sz="3200" b="0" i="0" dirty="0">
                <a:solidFill>
                  <a:srgbClr val="333333"/>
                </a:solidFill>
                <a:effectLst/>
                <a:latin typeface="Noto Sans JP"/>
              </a:rPr>
              <a:t>寄生虫、カビ、酵母、細菌、ウイルスなど多くの種類がある。</a:t>
            </a:r>
            <a:endParaRPr lang="en-US" altLang="ja-JP" sz="3200" b="0" i="0" dirty="0">
              <a:solidFill>
                <a:srgbClr val="333333"/>
              </a:solidFill>
              <a:effectLst/>
              <a:latin typeface="Noto Sans JP"/>
            </a:endParaRPr>
          </a:p>
          <a:p>
            <a:pPr lvl="1" eaLnBrk="1" hangingPunct="1">
              <a:spcBef>
                <a:spcPts val="600"/>
              </a:spcBef>
              <a:tabLst/>
            </a:pPr>
            <a:r>
              <a:rPr lang="ja-JP" altLang="en-US" sz="3200" b="0" i="0" dirty="0">
                <a:solidFill>
                  <a:srgbClr val="333333"/>
                </a:solidFill>
                <a:effectLst/>
                <a:latin typeface="Noto Sans JP"/>
              </a:rPr>
              <a:t>顕微鏡を使わないと観察できない「菌」や「ウイルス」は微生物の１つ。</a:t>
            </a:r>
            <a:endParaRPr lang="en-US" altLang="ja-JP" sz="3200" b="0" i="0" dirty="0">
              <a:solidFill>
                <a:srgbClr val="333333"/>
              </a:solidFill>
              <a:effectLst/>
              <a:latin typeface="Noto Sans JP"/>
            </a:endParaRPr>
          </a:p>
        </p:txBody>
      </p:sp>
    </p:spTree>
    <p:extLst>
      <p:ext uri="{BB962C8B-B14F-4D97-AF65-F5344CB8AC3E}">
        <p14:creationId xmlns:p14="http://schemas.microsoft.com/office/powerpoint/2010/main" val="60519585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ja-JP" altLang="en-US" sz="3200" b="0" i="0" dirty="0">
                <a:solidFill>
                  <a:srgbClr val="000000"/>
                </a:solidFill>
                <a:effectLst/>
                <a:latin typeface="MS UI Gothic" panose="020B0600070205080204" pitchFamily="50" charset="-128"/>
                <a:ea typeface="MS UI Gothic" panose="020B0600070205080204" pitchFamily="50" charset="-128"/>
              </a:rPr>
              <a:t>微生物の分類</a:t>
            </a:r>
            <a:endParaRPr lang="ja-JP" altLang="en-US" sz="3200" dirty="0"/>
          </a:p>
        </p:txBody>
      </p:sp>
      <p:pic>
        <p:nvPicPr>
          <p:cNvPr id="4" name="図 3" descr="ダイアグラム&#10;&#10;自動的に生成された説明">
            <a:extLst>
              <a:ext uri="{FF2B5EF4-FFF2-40B4-BE49-F238E27FC236}">
                <a16:creationId xmlns:a16="http://schemas.microsoft.com/office/drawing/2014/main" id="{4380F121-7581-4ED1-AC93-EF3E958CC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21" y="1313411"/>
            <a:ext cx="10913116" cy="4256115"/>
          </a:xfrm>
          <a:prstGeom prst="rect">
            <a:avLst/>
          </a:prstGeom>
        </p:spPr>
      </p:pic>
    </p:spTree>
    <p:extLst>
      <p:ext uri="{BB962C8B-B14F-4D97-AF65-F5344CB8AC3E}">
        <p14:creationId xmlns:p14="http://schemas.microsoft.com/office/powerpoint/2010/main" val="3064104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ja-JP" altLang="en-US" sz="3200" dirty="0"/>
              <a:t>滅菌の概念</a:t>
            </a:r>
            <a:endParaRPr lang="en-GB" altLang="ja-JP" sz="3200" dirty="0"/>
          </a:p>
        </p:txBody>
      </p:sp>
      <p:sp>
        <p:nvSpPr>
          <p:cNvPr id="664581" name="Rectangle 5"/>
          <p:cNvSpPr>
            <a:spLocks noGrp="1" noChangeArrowheads="1"/>
          </p:cNvSpPr>
          <p:nvPr>
            <p:ph type="body" idx="1"/>
          </p:nvPr>
        </p:nvSpPr>
        <p:spPr>
          <a:xfrm>
            <a:off x="587375" y="1052513"/>
            <a:ext cx="10880725" cy="3342453"/>
          </a:xfr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3200" dirty="0"/>
              <a:t>滅菌は</a:t>
            </a:r>
            <a:r>
              <a:rPr lang="ja-JP" altLang="en-US" sz="3200" dirty="0">
                <a:solidFill>
                  <a:srgbClr val="FF0000"/>
                </a:solidFill>
              </a:rPr>
              <a:t>無菌性を達成するためのプロセス</a:t>
            </a:r>
            <a:r>
              <a:rPr lang="ja-JP" altLang="en-US" sz="3200" dirty="0"/>
              <a:t>、すなわち、すべての微生物を</a:t>
            </a:r>
            <a:r>
              <a:rPr lang="ja-JP" altLang="en-US" sz="3200" dirty="0">
                <a:solidFill>
                  <a:srgbClr val="FF0000"/>
                </a:solidFill>
              </a:rPr>
              <a:t>殺滅</a:t>
            </a:r>
            <a:r>
              <a:rPr lang="ja-JP" altLang="en-US" sz="3200" dirty="0"/>
              <a:t>または</a:t>
            </a:r>
            <a:r>
              <a:rPr lang="ja-JP" altLang="en-US" sz="3200" dirty="0">
                <a:solidFill>
                  <a:srgbClr val="FF0000"/>
                </a:solidFill>
              </a:rPr>
              <a:t>除去</a:t>
            </a:r>
            <a:r>
              <a:rPr lang="ja-JP" altLang="en-US" sz="3200" dirty="0"/>
              <a:t>するプロセスである。</a:t>
            </a:r>
            <a:endParaRPr lang="en-US" altLang="ja-JP" sz="3200" dirty="0"/>
          </a:p>
          <a:p>
            <a:r>
              <a:rPr lang="ja-JP" altLang="en-US" sz="3200" dirty="0"/>
              <a:t>無菌とは、すべての微生物が存在しないことをいう。</a:t>
            </a:r>
            <a:endParaRPr lang="en-US" altLang="ja-JP" sz="3200" dirty="0"/>
          </a:p>
          <a:p>
            <a:r>
              <a:rPr lang="ja-JP" altLang="en-US" sz="3200" b="0" i="0" dirty="0">
                <a:solidFill>
                  <a:srgbClr val="333333"/>
                </a:solidFill>
                <a:effectLst/>
              </a:rPr>
              <a:t>微生物の死滅特性は</a:t>
            </a:r>
            <a:r>
              <a:rPr lang="ja-JP" altLang="en-US" sz="3200" b="0" i="0" dirty="0">
                <a:solidFill>
                  <a:srgbClr val="FF0000"/>
                </a:solidFill>
                <a:effectLst/>
              </a:rPr>
              <a:t>指数関数</a:t>
            </a:r>
            <a:r>
              <a:rPr lang="ja-JP" altLang="en-US" sz="3200" b="0" i="0" dirty="0">
                <a:solidFill>
                  <a:srgbClr val="333333"/>
                </a:solidFill>
                <a:effectLst/>
              </a:rPr>
              <a:t>で表される。</a:t>
            </a:r>
            <a:endParaRPr lang="en-US" altLang="ja-JP" sz="3200" b="0" i="0" dirty="0">
              <a:solidFill>
                <a:srgbClr val="333333"/>
              </a:solidFill>
              <a:effectLst/>
            </a:endParaRPr>
          </a:p>
          <a:p>
            <a:r>
              <a:rPr lang="ja-JP" altLang="en-US" sz="3200" b="0" i="0" dirty="0">
                <a:solidFill>
                  <a:srgbClr val="333333"/>
                </a:solidFill>
                <a:effectLst/>
              </a:rPr>
              <a:t>従って生育微生物の存在は、</a:t>
            </a:r>
            <a:r>
              <a:rPr lang="ja-JP" altLang="en-US" sz="3200" b="0" i="0" dirty="0">
                <a:solidFill>
                  <a:srgbClr val="FF0000"/>
                </a:solidFill>
                <a:effectLst/>
              </a:rPr>
              <a:t>確率</a:t>
            </a:r>
            <a:r>
              <a:rPr lang="ja-JP" altLang="en-US" sz="3200" b="0" i="0" dirty="0">
                <a:solidFill>
                  <a:srgbClr val="333333"/>
                </a:solidFill>
                <a:effectLst/>
              </a:rPr>
              <a:t>で表され、この確率が非常に低い数値に減少したとしても</a:t>
            </a:r>
            <a:r>
              <a:rPr lang="en-US" altLang="ja-JP" sz="3200" dirty="0">
                <a:solidFill>
                  <a:srgbClr val="FF0000"/>
                </a:solidFill>
              </a:rPr>
              <a:t>0</a:t>
            </a:r>
            <a:r>
              <a:rPr lang="ja-JP" altLang="en-US" sz="3200" b="0" i="0" dirty="0">
                <a:solidFill>
                  <a:srgbClr val="FF0000"/>
                </a:solidFill>
                <a:effectLst/>
              </a:rPr>
              <a:t>にはならない</a:t>
            </a:r>
            <a:r>
              <a:rPr lang="ja-JP" altLang="en-US" sz="3200" b="0" i="0" dirty="0">
                <a:solidFill>
                  <a:srgbClr val="333333"/>
                </a:solidFill>
                <a:effectLst/>
              </a:rPr>
              <a:t>。</a:t>
            </a:r>
            <a:endParaRPr lang="en-US" altLang="ja-JP" sz="3200" b="0" i="0" dirty="0">
              <a:solidFill>
                <a:srgbClr val="333333"/>
              </a:solidFill>
              <a:effectLst/>
            </a:endParaRPr>
          </a:p>
        </p:txBody>
      </p:sp>
    </p:spTree>
    <p:extLst>
      <p:ext uri="{BB962C8B-B14F-4D97-AF65-F5344CB8AC3E}">
        <p14:creationId xmlns:p14="http://schemas.microsoft.com/office/powerpoint/2010/main" val="282425266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ja-JP" altLang="en-US" sz="3200" dirty="0"/>
              <a:t>滅菌の概念</a:t>
            </a:r>
            <a:endParaRPr lang="en-GB" altLang="ja-JP" sz="3200" dirty="0"/>
          </a:p>
        </p:txBody>
      </p:sp>
      <p:sp>
        <p:nvSpPr>
          <p:cNvPr id="664581" name="Rectangle 5"/>
          <p:cNvSpPr>
            <a:spLocks noGrp="1" noChangeArrowheads="1"/>
          </p:cNvSpPr>
          <p:nvPr>
            <p:ph type="body" idx="1"/>
          </p:nvPr>
        </p:nvSpPr>
        <p:spPr>
          <a:xfrm>
            <a:off x="587375" y="1052513"/>
            <a:ext cx="10880725" cy="5016758"/>
          </a:xfrm>
        </p:spPr>
        <p:style>
          <a:lnRef idx="2">
            <a:schemeClr val="dk1"/>
          </a:lnRef>
          <a:fillRef idx="1">
            <a:schemeClr val="lt1"/>
          </a:fillRef>
          <a:effectRef idx="0">
            <a:schemeClr val="dk1"/>
          </a:effectRef>
          <a:fontRef idx="minor">
            <a:schemeClr val="dk1"/>
          </a:fontRef>
        </p:style>
        <p:txBody>
          <a:bodyPr wrap="square">
            <a:spAutoFit/>
          </a:bodyPr>
          <a:lstStyle/>
          <a:p>
            <a:pPr>
              <a:spcBef>
                <a:spcPts val="0"/>
              </a:spcBef>
            </a:pPr>
            <a:r>
              <a:rPr lang="ja-JP" altLang="en-US" sz="3200" dirty="0"/>
              <a:t>そこで、</a:t>
            </a:r>
            <a:r>
              <a:rPr lang="ja-JP" altLang="en-US" sz="3200" dirty="0">
                <a:solidFill>
                  <a:schemeClr val="accent1">
                    <a:lumMod val="60000"/>
                    <a:lumOff val="40000"/>
                  </a:schemeClr>
                </a:solidFill>
              </a:rPr>
              <a:t>滅菌は確率的な概念として運用</a:t>
            </a:r>
            <a:r>
              <a:rPr lang="ja-JP" altLang="en-US" sz="3200" dirty="0"/>
              <a:t>される。</a:t>
            </a:r>
            <a:endParaRPr lang="en-US" altLang="ja-JP" sz="3200" dirty="0"/>
          </a:p>
          <a:p>
            <a:pPr lvl="1">
              <a:spcBef>
                <a:spcPts val="0"/>
              </a:spcBef>
            </a:pPr>
            <a:r>
              <a:rPr lang="ja-JP" altLang="en-US" sz="3200" dirty="0"/>
              <a:t>あらかじめ</a:t>
            </a:r>
            <a:r>
              <a:rPr lang="ja-JP" altLang="en-US" sz="3200" dirty="0">
                <a:solidFill>
                  <a:schemeClr val="accent1">
                    <a:lumMod val="60000"/>
                    <a:lumOff val="40000"/>
                  </a:schemeClr>
                </a:solidFill>
              </a:rPr>
              <a:t>無菌性保証水準（</a:t>
            </a:r>
            <a:r>
              <a:rPr lang="en-US" altLang="ja-JP" sz="3200" dirty="0">
                <a:solidFill>
                  <a:schemeClr val="accent1">
                    <a:lumMod val="60000"/>
                    <a:lumOff val="40000"/>
                  </a:schemeClr>
                </a:solidFill>
              </a:rPr>
              <a:t>sterility assurance level</a:t>
            </a:r>
            <a:r>
              <a:rPr lang="ja-JP" altLang="en-US" sz="3200" dirty="0">
                <a:solidFill>
                  <a:schemeClr val="accent1">
                    <a:lumMod val="60000"/>
                    <a:lumOff val="40000"/>
                  </a:schemeClr>
                </a:solidFill>
              </a:rPr>
              <a:t>：</a:t>
            </a:r>
            <a:r>
              <a:rPr lang="en-US" altLang="ja-JP" sz="3200" dirty="0">
                <a:solidFill>
                  <a:schemeClr val="accent1">
                    <a:lumMod val="60000"/>
                    <a:lumOff val="40000"/>
                  </a:schemeClr>
                </a:solidFill>
              </a:rPr>
              <a:t>SAL</a:t>
            </a:r>
            <a:r>
              <a:rPr lang="ja-JP" altLang="en-US" sz="3200" dirty="0">
                <a:solidFill>
                  <a:schemeClr val="accent1">
                    <a:lumMod val="60000"/>
                    <a:lumOff val="40000"/>
                  </a:schemeClr>
                </a:solidFill>
              </a:rPr>
              <a:t>）を設定</a:t>
            </a:r>
            <a:r>
              <a:rPr lang="ja-JP" altLang="en-US" sz="3200" dirty="0"/>
              <a:t>し、単位あたりの被滅菌物に生存する微生物の数と種類（バイオバーデン）およびその</a:t>
            </a:r>
            <a:r>
              <a:rPr lang="en-US" altLang="ja-JP" sz="3200" dirty="0"/>
              <a:t>D</a:t>
            </a:r>
            <a:r>
              <a:rPr lang="ja-JP" altLang="en-US" sz="3200" dirty="0"/>
              <a:t>値（致死速度）から</a:t>
            </a:r>
            <a:r>
              <a:rPr lang="en-US" altLang="ja-JP" sz="3200" dirty="0"/>
              <a:t>SAL</a:t>
            </a:r>
            <a:r>
              <a:rPr lang="ja-JP" altLang="en-US" sz="3200" dirty="0"/>
              <a:t>の達成される滅菌条件を計算して実施。</a:t>
            </a:r>
            <a:endParaRPr lang="en-US" altLang="ja-JP" sz="3200" dirty="0"/>
          </a:p>
          <a:p>
            <a:pPr>
              <a:spcBef>
                <a:spcPts val="0"/>
              </a:spcBef>
            </a:pPr>
            <a:r>
              <a:rPr lang="ja-JP" altLang="en-US" sz="3200" dirty="0"/>
              <a:t>現在では</a:t>
            </a:r>
            <a:r>
              <a:rPr lang="en-US" altLang="ja-JP" sz="3200" dirty="0">
                <a:solidFill>
                  <a:schemeClr val="accent1">
                    <a:lumMod val="60000"/>
                    <a:lumOff val="40000"/>
                  </a:schemeClr>
                </a:solidFill>
              </a:rPr>
              <a:t>SAL</a:t>
            </a:r>
            <a:r>
              <a:rPr lang="ja-JP" altLang="en-US" sz="3200" dirty="0">
                <a:solidFill>
                  <a:schemeClr val="accent1">
                    <a:lumMod val="60000"/>
                    <a:lumOff val="40000"/>
                  </a:schemeClr>
                </a:solidFill>
              </a:rPr>
              <a:t>として</a:t>
            </a:r>
            <a:r>
              <a:rPr lang="en-US" altLang="ja-JP" sz="3200" dirty="0">
                <a:solidFill>
                  <a:schemeClr val="accent1">
                    <a:lumMod val="60000"/>
                    <a:lumOff val="40000"/>
                  </a:schemeClr>
                </a:solidFill>
              </a:rPr>
              <a:t>10</a:t>
            </a:r>
            <a:r>
              <a:rPr lang="en-US" altLang="ja-JP" sz="3200" baseline="30000" dirty="0">
                <a:solidFill>
                  <a:schemeClr val="accent1">
                    <a:lumMod val="60000"/>
                    <a:lumOff val="40000"/>
                  </a:schemeClr>
                </a:solidFill>
              </a:rPr>
              <a:t>-6</a:t>
            </a:r>
            <a:r>
              <a:rPr lang="ja-JP" altLang="en-US" sz="3200" dirty="0">
                <a:solidFill>
                  <a:schemeClr val="accent1">
                    <a:lumMod val="60000"/>
                    <a:lumOff val="40000"/>
                  </a:schemeClr>
                </a:solidFill>
              </a:rPr>
              <a:t>（</a:t>
            </a:r>
            <a:r>
              <a:rPr lang="en-US" altLang="ja-JP" sz="3200" dirty="0">
                <a:solidFill>
                  <a:schemeClr val="accent1">
                    <a:lumMod val="60000"/>
                    <a:lumOff val="40000"/>
                  </a:schemeClr>
                </a:solidFill>
              </a:rPr>
              <a:t>100</a:t>
            </a:r>
            <a:r>
              <a:rPr lang="ja-JP" altLang="en-US" sz="3200" dirty="0">
                <a:solidFill>
                  <a:schemeClr val="accent1">
                    <a:lumMod val="60000"/>
                    <a:lumOff val="40000"/>
                  </a:schemeClr>
                </a:solidFill>
              </a:rPr>
              <a:t>万分の</a:t>
            </a:r>
            <a:r>
              <a:rPr lang="en-US" altLang="ja-JP" sz="3200" dirty="0">
                <a:solidFill>
                  <a:schemeClr val="accent1">
                    <a:lumMod val="60000"/>
                    <a:lumOff val="40000"/>
                  </a:schemeClr>
                </a:solidFill>
              </a:rPr>
              <a:t>1</a:t>
            </a:r>
            <a:r>
              <a:rPr lang="ja-JP" altLang="en-US" sz="3200" dirty="0">
                <a:solidFill>
                  <a:schemeClr val="accent1">
                    <a:lumMod val="60000"/>
                    <a:lumOff val="40000"/>
                  </a:schemeClr>
                </a:solidFill>
              </a:rPr>
              <a:t>）が国際的に採用</a:t>
            </a:r>
            <a:r>
              <a:rPr lang="ja-JP" altLang="en-US" sz="3200" dirty="0"/>
              <a:t>されており、日本薬局方においても同じ概念が「最終滅菌法」として採用されている。</a:t>
            </a:r>
            <a:endParaRPr lang="en-US" altLang="ja-JP" sz="3200" dirty="0"/>
          </a:p>
          <a:p>
            <a:pPr>
              <a:spcBef>
                <a:spcPts val="0"/>
              </a:spcBef>
            </a:pPr>
            <a:r>
              <a:rPr lang="ja-JP" altLang="en-US" sz="3200" dirty="0"/>
              <a:t>これは、滅菌操作後、</a:t>
            </a:r>
            <a:r>
              <a:rPr lang="ja-JP" altLang="en-US" sz="3200" dirty="0">
                <a:solidFill>
                  <a:schemeClr val="accent1">
                    <a:lumMod val="60000"/>
                    <a:lumOff val="40000"/>
                  </a:schemeClr>
                </a:solidFill>
              </a:rPr>
              <a:t>被滅菌物に微生物の生存する確率が</a:t>
            </a:r>
            <a:r>
              <a:rPr lang="en-US" altLang="ja-JP" sz="3200" dirty="0">
                <a:solidFill>
                  <a:schemeClr val="accent1">
                    <a:lumMod val="60000"/>
                    <a:lumOff val="40000"/>
                  </a:schemeClr>
                </a:solidFill>
              </a:rPr>
              <a:t>100</a:t>
            </a:r>
            <a:r>
              <a:rPr lang="ja-JP" altLang="en-US" sz="3200" dirty="0">
                <a:solidFill>
                  <a:schemeClr val="accent1">
                    <a:lumMod val="60000"/>
                    <a:lumOff val="40000"/>
                  </a:schemeClr>
                </a:solidFill>
              </a:rPr>
              <a:t>万分の</a:t>
            </a:r>
            <a:r>
              <a:rPr lang="en-US" altLang="ja-JP" sz="3200" dirty="0">
                <a:solidFill>
                  <a:schemeClr val="accent1">
                    <a:lumMod val="60000"/>
                    <a:lumOff val="40000"/>
                  </a:schemeClr>
                </a:solidFill>
              </a:rPr>
              <a:t>1</a:t>
            </a:r>
            <a:r>
              <a:rPr lang="ja-JP" altLang="en-US" sz="3200" dirty="0">
                <a:solidFill>
                  <a:schemeClr val="accent1">
                    <a:lumMod val="60000"/>
                    <a:lumOff val="40000"/>
                  </a:schemeClr>
                </a:solidFill>
              </a:rPr>
              <a:t>であることを意味</a:t>
            </a:r>
            <a:r>
              <a:rPr lang="ja-JP" altLang="en-US" sz="3200" dirty="0"/>
              <a:t>する。</a:t>
            </a:r>
            <a:endParaRPr lang="en-US" altLang="ja-JP" sz="3200" dirty="0"/>
          </a:p>
        </p:txBody>
      </p:sp>
    </p:spTree>
    <p:extLst>
      <p:ext uri="{BB962C8B-B14F-4D97-AF65-F5344CB8AC3E}">
        <p14:creationId xmlns:p14="http://schemas.microsoft.com/office/powerpoint/2010/main" val="95806685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ja-JP" altLang="en-US" sz="3200" dirty="0">
                <a:latin typeface="+mn-lt"/>
                <a:ea typeface="+mn-ea"/>
              </a:rPr>
              <a:t>微生物の死滅曲線</a:t>
            </a:r>
            <a:endParaRPr lang="en-GB" altLang="ja-JP" sz="3200" dirty="0">
              <a:latin typeface="+mn-lt"/>
              <a:ea typeface="+mn-ea"/>
            </a:endParaRPr>
          </a:p>
        </p:txBody>
      </p:sp>
      <p:pic>
        <p:nvPicPr>
          <p:cNvPr id="4" name="図 3" descr="グラフ, 散布図&#10;&#10;自動的に生成された説明">
            <a:extLst>
              <a:ext uri="{FF2B5EF4-FFF2-40B4-BE49-F238E27FC236}">
                <a16:creationId xmlns:a16="http://schemas.microsoft.com/office/drawing/2014/main" id="{FA5CE1CB-D325-4AE1-A1C5-2FD124451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480" y="984440"/>
            <a:ext cx="6035040" cy="5179083"/>
          </a:xfrm>
          <a:prstGeom prst="rect">
            <a:avLst/>
          </a:prstGeom>
        </p:spPr>
      </p:pic>
      <p:sp>
        <p:nvSpPr>
          <p:cNvPr id="2" name="テキスト ボックス 1">
            <a:extLst>
              <a:ext uri="{FF2B5EF4-FFF2-40B4-BE49-F238E27FC236}">
                <a16:creationId xmlns:a16="http://schemas.microsoft.com/office/drawing/2014/main" id="{5FE59155-4CBE-4687-AF52-96037E176246}"/>
              </a:ext>
            </a:extLst>
          </p:cNvPr>
          <p:cNvSpPr txBox="1"/>
          <p:nvPr/>
        </p:nvSpPr>
        <p:spPr>
          <a:xfrm>
            <a:off x="1741714" y="6304046"/>
            <a:ext cx="2864887" cy="215444"/>
          </a:xfrm>
          <a:prstGeom prst="rect">
            <a:avLst/>
          </a:prstGeom>
          <a:noFill/>
        </p:spPr>
        <p:txBody>
          <a:bodyPr wrap="none" rtlCol="0">
            <a:spAutoFit/>
          </a:bodyPr>
          <a:lstStyle/>
          <a:p>
            <a:r>
              <a:rPr kumimoji="1" lang="ja-JP" altLang="en-US" sz="800" dirty="0">
                <a:latin typeface="+mn-lt"/>
                <a:ea typeface="+mn-ea"/>
              </a:rPr>
              <a:t>図の出典：</a:t>
            </a:r>
            <a:r>
              <a:rPr kumimoji="1" lang="en-US" altLang="ja-JP" sz="800" dirty="0">
                <a:latin typeface="+mn-lt"/>
                <a:ea typeface="+mn-ea"/>
              </a:rPr>
              <a:t>https://www.yoshida-pharm.com/2012/text02_01/</a:t>
            </a:r>
            <a:endParaRPr kumimoji="1" lang="ja-JP" altLang="en-US" sz="800" dirty="0">
              <a:latin typeface="+mn-lt"/>
              <a:ea typeface="+mn-ea"/>
            </a:endParaRPr>
          </a:p>
        </p:txBody>
      </p:sp>
      <p:sp>
        <p:nvSpPr>
          <p:cNvPr id="3" name="四角形: 角を丸くする 2">
            <a:extLst>
              <a:ext uri="{FF2B5EF4-FFF2-40B4-BE49-F238E27FC236}">
                <a16:creationId xmlns:a16="http://schemas.microsoft.com/office/drawing/2014/main" id="{D2DCFBB4-0ADD-4C2F-879B-B81DB3EF6EBF}"/>
              </a:ext>
            </a:extLst>
          </p:cNvPr>
          <p:cNvSpPr/>
          <p:nvPr/>
        </p:nvSpPr>
        <p:spPr bwMode="auto">
          <a:xfrm>
            <a:off x="4502331" y="2508069"/>
            <a:ext cx="627018" cy="592182"/>
          </a:xfrm>
          <a:prstGeom prst="roundRect">
            <a:avLst/>
          </a:prstGeom>
          <a:noFill/>
          <a:ln>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000" b="0" i="0" u="none" strike="noStrike" cap="none" normalizeH="0" baseline="0">
              <a:ln>
                <a:noFill/>
              </a:ln>
              <a:solidFill>
                <a:schemeClr val="tx1"/>
              </a:solidFill>
              <a:effectLst/>
              <a:cs typeface="Arial" charset="0"/>
            </a:endParaRPr>
          </a:p>
        </p:txBody>
      </p:sp>
      <p:sp>
        <p:nvSpPr>
          <p:cNvPr id="5" name="テキスト ボックス 4">
            <a:extLst>
              <a:ext uri="{FF2B5EF4-FFF2-40B4-BE49-F238E27FC236}">
                <a16:creationId xmlns:a16="http://schemas.microsoft.com/office/drawing/2014/main" id="{47BB5ED1-124E-4647-8A56-3F386F4FDE26}"/>
              </a:ext>
            </a:extLst>
          </p:cNvPr>
          <p:cNvSpPr txBox="1"/>
          <p:nvPr/>
        </p:nvSpPr>
        <p:spPr>
          <a:xfrm>
            <a:off x="626533" y="3161655"/>
            <a:ext cx="2181982" cy="707886"/>
          </a:xfrm>
          <a:prstGeom prst="rect">
            <a:avLst/>
          </a:prstGeom>
          <a:noFill/>
        </p:spPr>
        <p:txBody>
          <a:bodyPr wrap="square" rtlCol="0">
            <a:spAutoFit/>
          </a:bodyPr>
          <a:lstStyle/>
          <a:p>
            <a:r>
              <a:rPr kumimoji="1" lang="ja-JP" altLang="en-US" sz="2000" dirty="0">
                <a:latin typeface="+mn-lt"/>
                <a:ea typeface="+mn-ea"/>
              </a:rPr>
              <a:t>菌を</a:t>
            </a:r>
            <a:r>
              <a:rPr kumimoji="1" lang="en-US" altLang="ja-JP" sz="2000" dirty="0">
                <a:latin typeface="+mn-lt"/>
                <a:ea typeface="+mn-ea"/>
              </a:rPr>
              <a:t>1/10</a:t>
            </a:r>
            <a:r>
              <a:rPr kumimoji="1" lang="ja-JP" altLang="en-US" sz="2000" dirty="0">
                <a:latin typeface="+mn-lt"/>
                <a:ea typeface="+mn-ea"/>
              </a:rPr>
              <a:t>減らすために必要な時間数</a:t>
            </a:r>
          </a:p>
        </p:txBody>
      </p:sp>
      <p:cxnSp>
        <p:nvCxnSpPr>
          <p:cNvPr id="7" name="直線コネクタ 6">
            <a:extLst>
              <a:ext uri="{FF2B5EF4-FFF2-40B4-BE49-F238E27FC236}">
                <a16:creationId xmlns:a16="http://schemas.microsoft.com/office/drawing/2014/main" id="{07B7128D-7BB9-4C6D-ABB8-7CF630A10D8B}"/>
              </a:ext>
            </a:extLst>
          </p:cNvPr>
          <p:cNvCxnSpPr>
            <a:cxnSpLocks/>
            <a:stCxn id="3" idx="1"/>
            <a:endCxn id="5" idx="3"/>
          </p:cNvCxnSpPr>
          <p:nvPr/>
        </p:nvCxnSpPr>
        <p:spPr bwMode="auto">
          <a:xfrm flipH="1">
            <a:off x="2808515" y="2804160"/>
            <a:ext cx="1693816" cy="711438"/>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12" name="四角形: 角を丸くする 11">
            <a:extLst>
              <a:ext uri="{FF2B5EF4-FFF2-40B4-BE49-F238E27FC236}">
                <a16:creationId xmlns:a16="http://schemas.microsoft.com/office/drawing/2014/main" id="{74FBECBA-818E-4AF4-A336-459BA2AE3E5D}"/>
              </a:ext>
            </a:extLst>
          </p:cNvPr>
          <p:cNvSpPr/>
          <p:nvPr/>
        </p:nvSpPr>
        <p:spPr bwMode="auto">
          <a:xfrm>
            <a:off x="7794171" y="5333235"/>
            <a:ext cx="879566" cy="414422"/>
          </a:xfrm>
          <a:prstGeom prst="round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000" b="0" i="0" u="none" strike="noStrike" cap="none" normalizeH="0" baseline="0">
              <a:ln>
                <a:noFill/>
              </a:ln>
              <a:solidFill>
                <a:schemeClr val="tx1"/>
              </a:solidFill>
              <a:effectLst/>
              <a:cs typeface="Arial" charset="0"/>
            </a:endParaRPr>
          </a:p>
        </p:txBody>
      </p:sp>
      <p:sp>
        <p:nvSpPr>
          <p:cNvPr id="13" name="テキスト ボックス 12">
            <a:extLst>
              <a:ext uri="{FF2B5EF4-FFF2-40B4-BE49-F238E27FC236}">
                <a16:creationId xmlns:a16="http://schemas.microsoft.com/office/drawing/2014/main" id="{FF617AFC-720B-4A22-A217-379129C97F09}"/>
              </a:ext>
            </a:extLst>
          </p:cNvPr>
          <p:cNvSpPr txBox="1"/>
          <p:nvPr/>
        </p:nvSpPr>
        <p:spPr>
          <a:xfrm>
            <a:off x="9383485" y="5341548"/>
            <a:ext cx="1414748" cy="400110"/>
          </a:xfrm>
          <a:prstGeom prst="rect">
            <a:avLst/>
          </a:prstGeom>
          <a:noFill/>
        </p:spPr>
        <p:txBody>
          <a:bodyPr wrap="square" rtlCol="0">
            <a:spAutoFit/>
          </a:bodyPr>
          <a:lstStyle/>
          <a:p>
            <a:r>
              <a:rPr kumimoji="1" lang="ja-JP" altLang="en-US" sz="2000" dirty="0">
                <a:latin typeface="+mn-lt"/>
                <a:ea typeface="+mn-ea"/>
              </a:rPr>
              <a:t>滅菌の定義</a:t>
            </a:r>
          </a:p>
        </p:txBody>
      </p:sp>
      <p:cxnSp>
        <p:nvCxnSpPr>
          <p:cNvPr id="14" name="直線コネクタ 13">
            <a:extLst>
              <a:ext uri="{FF2B5EF4-FFF2-40B4-BE49-F238E27FC236}">
                <a16:creationId xmlns:a16="http://schemas.microsoft.com/office/drawing/2014/main" id="{BA98873D-6D29-49BE-BB6A-826E8660A3AF}"/>
              </a:ext>
            </a:extLst>
          </p:cNvPr>
          <p:cNvCxnSpPr>
            <a:cxnSpLocks/>
            <a:stCxn id="12" idx="3"/>
            <a:endCxn id="13" idx="1"/>
          </p:cNvCxnSpPr>
          <p:nvPr/>
        </p:nvCxnSpPr>
        <p:spPr bwMode="auto">
          <a:xfrm>
            <a:off x="8673737" y="5540446"/>
            <a:ext cx="709748" cy="1157"/>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15" name="四角形: 角を丸くする 14">
            <a:extLst>
              <a:ext uri="{FF2B5EF4-FFF2-40B4-BE49-F238E27FC236}">
                <a16:creationId xmlns:a16="http://schemas.microsoft.com/office/drawing/2014/main" id="{F398D4A5-BABB-48D8-BCE0-F817CDF52213}"/>
              </a:ext>
            </a:extLst>
          </p:cNvPr>
          <p:cNvSpPr/>
          <p:nvPr/>
        </p:nvSpPr>
        <p:spPr bwMode="auto">
          <a:xfrm>
            <a:off x="4502331" y="4041370"/>
            <a:ext cx="1088572" cy="313509"/>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1200" b="0" i="0" u="none" strike="noStrike" cap="none" normalizeH="0" baseline="0">
              <a:ln>
                <a:noFill/>
              </a:ln>
              <a:solidFill>
                <a:schemeClr val="tx1"/>
              </a:solidFill>
              <a:effectLst/>
              <a:latin typeface="Arial" charset="0"/>
              <a:ea typeface="MS UI Gothic" pitchFamily="50" charset="-128"/>
              <a:cs typeface="Arial" charset="0"/>
            </a:endParaRPr>
          </a:p>
        </p:txBody>
      </p:sp>
      <p:cxnSp>
        <p:nvCxnSpPr>
          <p:cNvPr id="16" name="直線コネクタ 15">
            <a:extLst>
              <a:ext uri="{FF2B5EF4-FFF2-40B4-BE49-F238E27FC236}">
                <a16:creationId xmlns:a16="http://schemas.microsoft.com/office/drawing/2014/main" id="{F18DE2B2-4170-467B-9795-DCCDBACF84D4}"/>
              </a:ext>
            </a:extLst>
          </p:cNvPr>
          <p:cNvCxnSpPr>
            <a:cxnSpLocks/>
            <a:stCxn id="15" idx="3"/>
            <a:endCxn id="17" idx="1"/>
          </p:cNvCxnSpPr>
          <p:nvPr/>
        </p:nvCxnSpPr>
        <p:spPr bwMode="auto">
          <a:xfrm flipV="1">
            <a:off x="5590903" y="2585013"/>
            <a:ext cx="3557450" cy="1613112"/>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17" name="テキスト ボックス 16">
            <a:extLst>
              <a:ext uri="{FF2B5EF4-FFF2-40B4-BE49-F238E27FC236}">
                <a16:creationId xmlns:a16="http://schemas.microsoft.com/office/drawing/2014/main" id="{2DC011F4-AE8C-425A-A1F0-0FD377F1E08C}"/>
              </a:ext>
            </a:extLst>
          </p:cNvPr>
          <p:cNvSpPr txBox="1"/>
          <p:nvPr/>
        </p:nvSpPr>
        <p:spPr>
          <a:xfrm>
            <a:off x="9148353" y="2231070"/>
            <a:ext cx="2605844" cy="707886"/>
          </a:xfrm>
          <a:prstGeom prst="rect">
            <a:avLst/>
          </a:prstGeom>
          <a:noFill/>
        </p:spPr>
        <p:txBody>
          <a:bodyPr wrap="square" rtlCol="0">
            <a:spAutoFit/>
          </a:bodyPr>
          <a:lstStyle/>
          <a:p>
            <a:r>
              <a:rPr kumimoji="1" lang="ja-JP" altLang="en-US" sz="2000" dirty="0"/>
              <a:t>無菌試験では</a:t>
            </a:r>
            <a:r>
              <a:rPr kumimoji="1" lang="en-US" altLang="ja-JP" sz="2000" dirty="0"/>
              <a:t>SAL10</a:t>
            </a:r>
            <a:r>
              <a:rPr kumimoji="1" lang="en-US" altLang="ja-JP" sz="2000" baseline="30000" dirty="0"/>
              <a:t>-2</a:t>
            </a:r>
            <a:r>
              <a:rPr kumimoji="1" lang="ja-JP" altLang="en-US" sz="2000" dirty="0"/>
              <a:t>までしか保証できない</a:t>
            </a:r>
            <a:endParaRPr kumimoji="1" lang="en-US" altLang="ja-JP" sz="2000" dirty="0"/>
          </a:p>
        </p:txBody>
      </p:sp>
    </p:spTree>
    <p:extLst>
      <p:ext uri="{BB962C8B-B14F-4D97-AF65-F5344CB8AC3E}">
        <p14:creationId xmlns:p14="http://schemas.microsoft.com/office/powerpoint/2010/main" val="347840107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animBg="1"/>
      <p:bldP spid="13" grpId="0"/>
      <p:bldP spid="15" grpId="0" animBg="1"/>
      <p:bldP spid="17" grpId="0"/>
    </p:bldLst>
  </p:timing>
</p:sld>
</file>

<file path=ppt/theme/theme1.xml><?xml version="1.0" encoding="utf-8"?>
<a:theme xmlns:a="http://schemas.openxmlformats.org/drawingml/2006/main" name="eCompliance">
  <a:themeElements>
    <a:clrScheme name="">
      <a:dk1>
        <a:srgbClr val="000000"/>
      </a:dk1>
      <a:lt1>
        <a:srgbClr val="FFFFFF"/>
      </a:lt1>
      <a:dk2>
        <a:srgbClr val="7889FB"/>
      </a:dk2>
      <a:lt2>
        <a:srgbClr val="808080"/>
      </a:lt2>
      <a:accent1>
        <a:srgbClr val="000099"/>
      </a:accent1>
      <a:accent2>
        <a:srgbClr val="7889FB"/>
      </a:accent2>
      <a:accent3>
        <a:srgbClr val="FFFFFF"/>
      </a:accent3>
      <a:accent4>
        <a:srgbClr val="000000"/>
      </a:accent4>
      <a:accent5>
        <a:srgbClr val="AAAACA"/>
      </a:accent5>
      <a:accent6>
        <a:srgbClr val="6C7CE3"/>
      </a:accent6>
      <a:hlink>
        <a:srgbClr val="727272"/>
      </a:hlink>
      <a:folHlink>
        <a:srgbClr val="66FF99"/>
      </a:folHlink>
    </a:clrScheme>
    <a:fontScheme name="eCompliance">
      <a:majorFont>
        <a:latin typeface="Arial"/>
        <a:ea typeface="MS UI Gothic"/>
        <a:cs typeface="Arial"/>
      </a:majorFont>
      <a:minorFont>
        <a:latin typeface="Arial"/>
        <a:ea typeface="MS UI 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MS UI Gothic" pitchFamily="50" charset="-128"/>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MS UI Gothic" pitchFamily="50" charset="-128"/>
            <a:cs typeface="Arial" charset="0"/>
          </a:defRPr>
        </a:defPPr>
      </a:lstStyle>
    </a:lnDef>
  </a:objectDefaults>
  <a:extraClrSchemeLst>
    <a:extraClrScheme>
      <a:clrScheme name="eCompli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ompli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ompli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ompli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ompli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ompli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ompli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ompli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ompli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ompli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ompli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ompli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Compliance 13">
        <a:dk1>
          <a:srgbClr val="000000"/>
        </a:dk1>
        <a:lt1>
          <a:srgbClr val="FFFFFF"/>
        </a:lt1>
        <a:dk2>
          <a:srgbClr val="000000"/>
        </a:dk2>
        <a:lt2>
          <a:srgbClr val="808080"/>
        </a:lt2>
        <a:accent1>
          <a:srgbClr val="000099"/>
        </a:accent1>
        <a:accent2>
          <a:srgbClr val="0000FF"/>
        </a:accent2>
        <a:accent3>
          <a:srgbClr val="FFFFFF"/>
        </a:accent3>
        <a:accent4>
          <a:srgbClr val="000000"/>
        </a:accent4>
        <a:accent5>
          <a:srgbClr val="AAAACA"/>
        </a:accent5>
        <a:accent6>
          <a:srgbClr val="0000E7"/>
        </a:accent6>
        <a:hlink>
          <a:srgbClr val="CCCCFF"/>
        </a:hlink>
        <a:folHlink>
          <a:srgbClr val="66FF99"/>
        </a:folHlink>
      </a:clrScheme>
      <a:clrMap bg1="lt1" tx1="dk1" bg2="lt2" tx2="dk2" accent1="accent1" accent2="accent2" accent3="accent3" accent4="accent4" accent5="accent5" accent6="accent6" hlink="hlink" folHlink="folHlink"/>
    </a:extraClrScheme>
    <a:extraClrScheme>
      <a:clrScheme name="eCompliance 14">
        <a:dk1>
          <a:srgbClr val="000000"/>
        </a:dk1>
        <a:lt1>
          <a:srgbClr val="FFFFFF"/>
        </a:lt1>
        <a:dk2>
          <a:srgbClr val="000000"/>
        </a:dk2>
        <a:lt2>
          <a:srgbClr val="808080"/>
        </a:lt2>
        <a:accent1>
          <a:srgbClr val="000099"/>
        </a:accent1>
        <a:accent2>
          <a:srgbClr val="3366FF"/>
        </a:accent2>
        <a:accent3>
          <a:srgbClr val="FFFFFF"/>
        </a:accent3>
        <a:accent4>
          <a:srgbClr val="000000"/>
        </a:accent4>
        <a:accent5>
          <a:srgbClr val="AAAACA"/>
        </a:accent5>
        <a:accent6>
          <a:srgbClr val="2D5CE7"/>
        </a:accent6>
        <a:hlink>
          <a:srgbClr val="CCCCFF"/>
        </a:hlink>
        <a:folHlink>
          <a:srgbClr val="66FF99"/>
        </a:folHlink>
      </a:clrScheme>
      <a:clrMap bg1="lt1" tx1="dk1" bg2="lt2" tx2="dk2" accent1="accent1" accent2="accent2" accent3="accent3" accent4="accent4" accent5="accent5" accent6="accent6" hlink="hlink" folHlink="folHlink"/>
    </a:extraClrScheme>
    <a:extraClrScheme>
      <a:clrScheme name="eCompliance 15">
        <a:dk1>
          <a:srgbClr val="000000"/>
        </a:dk1>
        <a:lt1>
          <a:srgbClr val="FFFFFF"/>
        </a:lt1>
        <a:dk2>
          <a:srgbClr val="000000"/>
        </a:dk2>
        <a:lt2>
          <a:srgbClr val="808080"/>
        </a:lt2>
        <a:accent1>
          <a:srgbClr val="000099"/>
        </a:accent1>
        <a:accent2>
          <a:srgbClr val="9999FF"/>
        </a:accent2>
        <a:accent3>
          <a:srgbClr val="FFFFFF"/>
        </a:accent3>
        <a:accent4>
          <a:srgbClr val="000000"/>
        </a:accent4>
        <a:accent5>
          <a:srgbClr val="AAAACA"/>
        </a:accent5>
        <a:accent6>
          <a:srgbClr val="8A8AE7"/>
        </a:accent6>
        <a:hlink>
          <a:srgbClr val="CCCCFF"/>
        </a:hlink>
        <a:folHlink>
          <a:srgbClr val="66FF99"/>
        </a:folHlink>
      </a:clrScheme>
      <a:clrMap bg1="lt1" tx1="dk1" bg2="lt2" tx2="dk2" accent1="accent1" accent2="accent2" accent3="accent3" accent4="accent4" accent5="accent5" accent6="accent6" hlink="hlink" folHlink="folHlink"/>
    </a:extraClrScheme>
    <a:extraClrScheme>
      <a:clrScheme name="eCompliance 16">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3366FF"/>
        </a:hlink>
        <a:folHlink>
          <a:srgbClr val="66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1172</Words>
  <Application>Microsoft Office PowerPoint</Application>
  <PresentationFormat>ワイド画面</PresentationFormat>
  <Paragraphs>86</Paragraphs>
  <Slides>22</Slides>
  <Notes>21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22</vt:i4>
      </vt:variant>
    </vt:vector>
  </HeadingPairs>
  <TitlesOfParts>
    <vt:vector size="31" baseType="lpstr">
      <vt:lpstr>HGP創英角ﾎﾟｯﾌﾟ体</vt:lpstr>
      <vt:lpstr>MS UI Gothic</vt:lpstr>
      <vt:lpstr>Noto Sans JP</vt:lpstr>
      <vt:lpstr>游ゴシック</vt:lpstr>
      <vt:lpstr>游ゴシック Light</vt:lpstr>
      <vt:lpstr>Arial</vt:lpstr>
      <vt:lpstr>Wingdings</vt:lpstr>
      <vt:lpstr>eCompliance</vt:lpstr>
      <vt:lpstr>Office テーマ</vt:lpstr>
      <vt:lpstr>第4回 無菌試験の限界</vt:lpstr>
      <vt:lpstr>滅菌の重要性</vt:lpstr>
      <vt:lpstr>滅菌バリデーションの考え方の誕生</vt:lpstr>
      <vt:lpstr>滅菌バリデーションの考え方の誕生</vt:lpstr>
      <vt:lpstr>微生物とは？</vt:lpstr>
      <vt:lpstr>微生物の分類</vt:lpstr>
      <vt:lpstr>滅菌の概念</vt:lpstr>
      <vt:lpstr>滅菌の概念</vt:lpstr>
      <vt:lpstr>微生物の死滅曲線</vt:lpstr>
      <vt:lpstr>無菌性保証の考え方</vt:lpstr>
      <vt:lpstr>無菌性保証の考え方</vt:lpstr>
      <vt:lpstr>無菌性保証の考え方</vt:lpstr>
      <vt:lpstr>FDAワーニングレター</vt:lpstr>
      <vt:lpstr>FDAワーニングレター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2015-01-27T12:32:59Z</dcterms:created>
  <dcterms:modified xsi:type="dcterms:W3CDTF">2021-12-07T10:49:46Z</dcterms:modified>
</cp:coreProperties>
</file>