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4" r:id="rId1"/>
  </p:sldMasterIdLst>
  <p:notesMasterIdLst>
    <p:notesMasterId r:id="rId25"/>
  </p:notesMasterIdLst>
  <p:handoutMasterIdLst>
    <p:handoutMasterId r:id="rId26"/>
  </p:handoutMasterIdLst>
  <p:sldIdLst>
    <p:sldId id="6628" r:id="rId2"/>
    <p:sldId id="6601" r:id="rId3"/>
    <p:sldId id="6602" r:id="rId4"/>
    <p:sldId id="8527" r:id="rId5"/>
    <p:sldId id="7873" r:id="rId6"/>
    <p:sldId id="8530" r:id="rId7"/>
    <p:sldId id="7874" r:id="rId8"/>
    <p:sldId id="7875" r:id="rId9"/>
    <p:sldId id="7876" r:id="rId10"/>
    <p:sldId id="8529" r:id="rId11"/>
    <p:sldId id="7880" r:id="rId12"/>
    <p:sldId id="8532" r:id="rId13"/>
    <p:sldId id="7883" r:id="rId14"/>
    <p:sldId id="8069" r:id="rId15"/>
    <p:sldId id="7879" r:id="rId16"/>
    <p:sldId id="8528" r:id="rId17"/>
    <p:sldId id="7878" r:id="rId18"/>
    <p:sldId id="7877" r:id="rId19"/>
    <p:sldId id="7881" r:id="rId20"/>
    <p:sldId id="8531" r:id="rId21"/>
    <p:sldId id="7882" r:id="rId22"/>
    <p:sldId id="8537" r:id="rId23"/>
    <p:sldId id="7786" r:id="rId24"/>
  </p:sldIdLst>
  <p:sldSz cx="12192000" cy="6858000"/>
  <p:notesSz cx="6865938" cy="9994900"/>
  <p:defaultTextStyle>
    <a:defPPr>
      <a:defRPr lang="en-US"/>
    </a:defPPr>
    <a:lvl1pPr algn="l" rtl="0" fontAlgn="base">
      <a:spcBef>
        <a:spcPct val="50000"/>
      </a:spcBef>
      <a:spcAft>
        <a:spcPct val="0"/>
      </a:spcAft>
      <a:defRPr sz="1200" kern="1200">
        <a:solidFill>
          <a:schemeClr val="tx1"/>
        </a:solidFill>
        <a:latin typeface="Arial" charset="0"/>
        <a:ea typeface="MS UI Gothic" pitchFamily="50" charset="-128"/>
        <a:cs typeface="+mn-cs"/>
      </a:defRPr>
    </a:lvl1pPr>
    <a:lvl2pPr marL="457200" algn="l" rtl="0" fontAlgn="base">
      <a:spcBef>
        <a:spcPct val="50000"/>
      </a:spcBef>
      <a:spcAft>
        <a:spcPct val="0"/>
      </a:spcAft>
      <a:defRPr sz="1200" kern="1200">
        <a:solidFill>
          <a:schemeClr val="tx1"/>
        </a:solidFill>
        <a:latin typeface="Arial" charset="0"/>
        <a:ea typeface="MS UI Gothic" pitchFamily="50" charset="-128"/>
        <a:cs typeface="+mn-cs"/>
      </a:defRPr>
    </a:lvl2pPr>
    <a:lvl3pPr marL="914400" algn="l" rtl="0" fontAlgn="base">
      <a:spcBef>
        <a:spcPct val="50000"/>
      </a:spcBef>
      <a:spcAft>
        <a:spcPct val="0"/>
      </a:spcAft>
      <a:defRPr sz="1200" kern="1200">
        <a:solidFill>
          <a:schemeClr val="tx1"/>
        </a:solidFill>
        <a:latin typeface="Arial" charset="0"/>
        <a:ea typeface="MS UI Gothic" pitchFamily="50" charset="-128"/>
        <a:cs typeface="+mn-cs"/>
      </a:defRPr>
    </a:lvl3pPr>
    <a:lvl4pPr marL="1371600" algn="l" rtl="0" fontAlgn="base">
      <a:spcBef>
        <a:spcPct val="50000"/>
      </a:spcBef>
      <a:spcAft>
        <a:spcPct val="0"/>
      </a:spcAft>
      <a:defRPr sz="1200" kern="1200">
        <a:solidFill>
          <a:schemeClr val="tx1"/>
        </a:solidFill>
        <a:latin typeface="Arial" charset="0"/>
        <a:ea typeface="MS UI Gothic" pitchFamily="50" charset="-128"/>
        <a:cs typeface="+mn-cs"/>
      </a:defRPr>
    </a:lvl4pPr>
    <a:lvl5pPr marL="1828800" algn="l" rtl="0" fontAlgn="base">
      <a:spcBef>
        <a:spcPct val="50000"/>
      </a:spcBef>
      <a:spcAft>
        <a:spcPct val="0"/>
      </a:spcAft>
      <a:defRPr sz="1200" kern="1200">
        <a:solidFill>
          <a:schemeClr val="tx1"/>
        </a:solidFill>
        <a:latin typeface="Arial" charset="0"/>
        <a:ea typeface="MS UI Gothic" pitchFamily="50" charset="-128"/>
        <a:cs typeface="+mn-cs"/>
      </a:defRPr>
    </a:lvl5pPr>
    <a:lvl6pPr marL="2286000" algn="l" defTabSz="914400" rtl="0" eaLnBrk="1" latinLnBrk="0" hangingPunct="1">
      <a:defRPr sz="1200" kern="1200">
        <a:solidFill>
          <a:schemeClr val="tx1"/>
        </a:solidFill>
        <a:latin typeface="Arial" charset="0"/>
        <a:ea typeface="MS UI Gothic" pitchFamily="50" charset="-128"/>
        <a:cs typeface="+mn-cs"/>
      </a:defRPr>
    </a:lvl6pPr>
    <a:lvl7pPr marL="2743200" algn="l" defTabSz="914400" rtl="0" eaLnBrk="1" latinLnBrk="0" hangingPunct="1">
      <a:defRPr sz="1200" kern="1200">
        <a:solidFill>
          <a:schemeClr val="tx1"/>
        </a:solidFill>
        <a:latin typeface="Arial" charset="0"/>
        <a:ea typeface="MS UI Gothic" pitchFamily="50" charset="-128"/>
        <a:cs typeface="+mn-cs"/>
      </a:defRPr>
    </a:lvl7pPr>
    <a:lvl8pPr marL="3200400" algn="l" defTabSz="914400" rtl="0" eaLnBrk="1" latinLnBrk="0" hangingPunct="1">
      <a:defRPr sz="1200" kern="1200">
        <a:solidFill>
          <a:schemeClr val="tx1"/>
        </a:solidFill>
        <a:latin typeface="Arial" charset="0"/>
        <a:ea typeface="MS UI Gothic" pitchFamily="50" charset="-128"/>
        <a:cs typeface="+mn-cs"/>
      </a:defRPr>
    </a:lvl8pPr>
    <a:lvl9pPr marL="3657600" algn="l" defTabSz="914400" rtl="0" eaLnBrk="1" latinLnBrk="0" hangingPunct="1">
      <a:defRPr sz="1200" kern="1200">
        <a:solidFill>
          <a:schemeClr val="tx1"/>
        </a:solidFill>
        <a:latin typeface="Arial" charset="0"/>
        <a:ea typeface="MS UI Gothic" pitchFamily="50" charset="-128"/>
        <a:cs typeface="+mn-cs"/>
      </a:defRPr>
    </a:lvl9pPr>
  </p:defaultTextStyle>
  <p:extLst>
    <p:ext uri="{EFAFB233-063F-42B5-8137-9DF3F51BA10A}">
      <p15:sldGuideLst xmlns:p15="http://schemas.microsoft.com/office/powerpoint/2012/main">
        <p15:guide id="1" pos="370" userDrawn="1">
          <p15:clr>
            <a:srgbClr val="A4A3A4"/>
          </p15:clr>
        </p15:guide>
        <p15:guide id="2" orient="horz" pos="663" userDrawn="1">
          <p15:clr>
            <a:srgbClr val="A4A3A4"/>
          </p15:clr>
        </p15:guide>
        <p15:guide id="3" pos="3840" userDrawn="1">
          <p15:clr>
            <a:srgbClr val="A4A3A4"/>
          </p15:clr>
        </p15:guide>
        <p15:guide id="4" orient="horz" pos="2160" userDrawn="1">
          <p15:clr>
            <a:srgbClr val="A4A3A4"/>
          </p15:clr>
        </p15:guide>
      </p15:sldGuideLst>
    </p:ext>
    <p:ext uri="{2D200454-40CA-4A62-9FC3-DE9A4176ACB9}">
      <p15:notesGuideLst xmlns:p15="http://schemas.microsoft.com/office/powerpoint/2012/main">
        <p15:guide id="1" orient="horz" pos="3148" userDrawn="1">
          <p15:clr>
            <a:srgbClr val="A4A3A4"/>
          </p15:clr>
        </p15:guide>
        <p15:guide id="2" pos="216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10C1DE"/>
    <a:srgbClr val="61D6FF"/>
    <a:srgbClr val="E5FFFF"/>
    <a:srgbClr val="CCFFFF"/>
    <a:srgbClr val="3FCEFB"/>
    <a:srgbClr val="16CFEE"/>
    <a:srgbClr val="00CCFF"/>
    <a:srgbClr val="33CC33"/>
    <a:srgbClr val="2DD3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998" autoAdjust="0"/>
    <p:restoredTop sz="95461" autoAdjust="0"/>
  </p:normalViewPr>
  <p:slideViewPr>
    <p:cSldViewPr snapToGrid="0" showGuides="1">
      <p:cViewPr varScale="1">
        <p:scale>
          <a:sx n="76" d="100"/>
          <a:sy n="76" d="100"/>
        </p:scale>
        <p:origin x="126" y="336"/>
      </p:cViewPr>
      <p:guideLst>
        <p:guide pos="370"/>
        <p:guide orient="horz" pos="663"/>
        <p:guide pos="3840"/>
        <p:guide orient="horz" pos="2160"/>
      </p:guideLst>
    </p:cSldViewPr>
  </p:slideViewPr>
  <p:outlineViewPr>
    <p:cViewPr>
      <p:scale>
        <a:sx n="33" d="100"/>
        <a:sy n="33" d="100"/>
      </p:scale>
      <p:origin x="0" y="-6396"/>
    </p:cViewPr>
  </p:outlineViewPr>
  <p:notesTextViewPr>
    <p:cViewPr>
      <p:scale>
        <a:sx n="3" d="2"/>
        <a:sy n="3" d="2"/>
      </p:scale>
      <p:origin x="0" y="0"/>
    </p:cViewPr>
  </p:notesTextViewPr>
  <p:sorterViewPr>
    <p:cViewPr varScale="1">
      <p:scale>
        <a:sx n="1" d="1"/>
        <a:sy n="1" d="1"/>
      </p:scale>
      <p:origin x="0" y="-2178"/>
    </p:cViewPr>
  </p:sorterViewPr>
  <p:notesViewPr>
    <p:cSldViewPr snapToGrid="0" showGuides="1">
      <p:cViewPr varScale="1">
        <p:scale>
          <a:sx n="64" d="100"/>
          <a:sy n="64" d="100"/>
        </p:scale>
        <p:origin x="2370" y="66"/>
      </p:cViewPr>
      <p:guideLst>
        <p:guide orient="horz" pos="3148"/>
        <p:guide pos="216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4" y="1"/>
            <a:ext cx="2974214" cy="498379"/>
          </a:xfrm>
          <a:prstGeom prst="rect">
            <a:avLst/>
          </a:prstGeom>
          <a:noFill/>
          <a:ln w="9525">
            <a:noFill/>
            <a:miter lim="800000"/>
            <a:headEnd/>
            <a:tailEnd/>
          </a:ln>
          <a:effectLst/>
        </p:spPr>
        <p:txBody>
          <a:bodyPr vert="horz" wrap="square" lIns="91599" tIns="45798" rIns="91599" bIns="45798" numCol="1" anchor="t" anchorCtr="0" compatLnSpc="1">
            <a:prstTxWarp prst="textNoShape">
              <a:avLst/>
            </a:prstTxWarp>
          </a:bodyPr>
          <a:lstStyle>
            <a:lvl1pPr defTabSz="910587" eaLnBrk="0" hangingPunct="0">
              <a:spcBef>
                <a:spcPct val="0"/>
              </a:spcBef>
              <a:defRPr>
                <a:latin typeface="Arial" charset="0"/>
                <a:cs typeface="Arial" charset="0"/>
              </a:defRPr>
            </a:lvl1pPr>
          </a:lstStyle>
          <a:p>
            <a:pPr>
              <a:defRPr/>
            </a:pPr>
            <a:endParaRPr lang="en-US" altLang="ja-JP"/>
          </a:p>
        </p:txBody>
      </p:sp>
      <p:sp>
        <p:nvSpPr>
          <p:cNvPr id="4099" name="Rectangle 3"/>
          <p:cNvSpPr>
            <a:spLocks noGrp="1" noChangeArrowheads="1"/>
          </p:cNvSpPr>
          <p:nvPr>
            <p:ph type="dt" sz="quarter" idx="1"/>
          </p:nvPr>
        </p:nvSpPr>
        <p:spPr bwMode="auto">
          <a:xfrm>
            <a:off x="3890107" y="1"/>
            <a:ext cx="2974214" cy="498379"/>
          </a:xfrm>
          <a:prstGeom prst="rect">
            <a:avLst/>
          </a:prstGeom>
          <a:noFill/>
          <a:ln w="9525">
            <a:noFill/>
            <a:miter lim="800000"/>
            <a:headEnd/>
            <a:tailEnd/>
          </a:ln>
          <a:effectLst/>
        </p:spPr>
        <p:txBody>
          <a:bodyPr vert="horz" wrap="square" lIns="91599" tIns="45798" rIns="91599" bIns="45798" numCol="1" anchor="t" anchorCtr="0" compatLnSpc="1">
            <a:prstTxWarp prst="textNoShape">
              <a:avLst/>
            </a:prstTxWarp>
          </a:bodyPr>
          <a:lstStyle>
            <a:lvl1pPr algn="r" defTabSz="910587" eaLnBrk="0" hangingPunct="0">
              <a:spcBef>
                <a:spcPct val="0"/>
              </a:spcBef>
              <a:defRPr>
                <a:latin typeface="Arial" charset="0"/>
                <a:cs typeface="Arial" charset="0"/>
              </a:defRPr>
            </a:lvl1pPr>
          </a:lstStyle>
          <a:p>
            <a:pPr>
              <a:defRPr/>
            </a:pPr>
            <a:endParaRPr lang="en-US" altLang="ja-JP"/>
          </a:p>
        </p:txBody>
      </p:sp>
      <p:sp>
        <p:nvSpPr>
          <p:cNvPr id="4100" name="Rectangle 4"/>
          <p:cNvSpPr>
            <a:spLocks noGrp="1" noChangeArrowheads="1"/>
          </p:cNvSpPr>
          <p:nvPr>
            <p:ph type="ftr" sz="quarter" idx="2"/>
          </p:nvPr>
        </p:nvSpPr>
        <p:spPr bwMode="auto">
          <a:xfrm>
            <a:off x="4" y="9494913"/>
            <a:ext cx="2974214" cy="498379"/>
          </a:xfrm>
          <a:prstGeom prst="rect">
            <a:avLst/>
          </a:prstGeom>
          <a:noFill/>
          <a:ln w="9525">
            <a:noFill/>
            <a:miter lim="800000"/>
            <a:headEnd/>
            <a:tailEnd/>
          </a:ln>
          <a:effectLst/>
        </p:spPr>
        <p:txBody>
          <a:bodyPr vert="horz" wrap="square" lIns="91599" tIns="45798" rIns="91599" bIns="45798" numCol="1" anchor="b" anchorCtr="0" compatLnSpc="1">
            <a:prstTxWarp prst="textNoShape">
              <a:avLst/>
            </a:prstTxWarp>
          </a:bodyPr>
          <a:lstStyle>
            <a:lvl1pPr defTabSz="910587" eaLnBrk="0" hangingPunct="0">
              <a:spcBef>
                <a:spcPct val="0"/>
              </a:spcBef>
              <a:defRPr>
                <a:latin typeface="Arial" charset="0"/>
                <a:cs typeface="Arial" charset="0"/>
              </a:defRPr>
            </a:lvl1pPr>
          </a:lstStyle>
          <a:p>
            <a:pPr>
              <a:defRPr/>
            </a:pPr>
            <a:endParaRPr lang="en-US" altLang="ja-JP"/>
          </a:p>
        </p:txBody>
      </p:sp>
      <p:sp>
        <p:nvSpPr>
          <p:cNvPr id="4101" name="Rectangle 5"/>
          <p:cNvSpPr>
            <a:spLocks noGrp="1" noChangeArrowheads="1"/>
          </p:cNvSpPr>
          <p:nvPr>
            <p:ph type="sldNum" sz="quarter" idx="3"/>
          </p:nvPr>
        </p:nvSpPr>
        <p:spPr bwMode="auto">
          <a:xfrm>
            <a:off x="3890107" y="9494913"/>
            <a:ext cx="2974214" cy="498379"/>
          </a:xfrm>
          <a:prstGeom prst="rect">
            <a:avLst/>
          </a:prstGeom>
          <a:noFill/>
          <a:ln w="9525">
            <a:noFill/>
            <a:miter lim="800000"/>
            <a:headEnd/>
            <a:tailEnd/>
          </a:ln>
          <a:effectLst/>
        </p:spPr>
        <p:txBody>
          <a:bodyPr vert="horz" wrap="square" lIns="91599" tIns="45798" rIns="91599" bIns="45798" numCol="1" anchor="b" anchorCtr="0" compatLnSpc="1">
            <a:prstTxWarp prst="textNoShape">
              <a:avLst/>
            </a:prstTxWarp>
          </a:bodyPr>
          <a:lstStyle>
            <a:lvl1pPr algn="r" defTabSz="910587" eaLnBrk="0" hangingPunct="0">
              <a:spcBef>
                <a:spcPct val="0"/>
              </a:spcBef>
              <a:defRPr>
                <a:latin typeface="Arial" charset="0"/>
                <a:cs typeface="Arial" charset="0"/>
              </a:defRPr>
            </a:lvl1pPr>
          </a:lstStyle>
          <a:p>
            <a:pPr>
              <a:defRPr/>
            </a:pPr>
            <a:endParaRPr lang="en-US" altLang="ja-JP"/>
          </a:p>
        </p:txBody>
      </p:sp>
    </p:spTree>
    <p:extLst>
      <p:ext uri="{BB962C8B-B14F-4D97-AF65-F5344CB8AC3E}">
        <p14:creationId xmlns:p14="http://schemas.microsoft.com/office/powerpoint/2010/main" val="29606078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 y="1"/>
            <a:ext cx="2974214" cy="498379"/>
          </a:xfrm>
          <a:prstGeom prst="rect">
            <a:avLst/>
          </a:prstGeom>
          <a:noFill/>
          <a:ln w="9525">
            <a:noFill/>
            <a:miter lim="800000"/>
            <a:headEnd/>
            <a:tailEnd/>
          </a:ln>
          <a:effectLst/>
        </p:spPr>
        <p:txBody>
          <a:bodyPr vert="horz" wrap="square" lIns="94756" tIns="47376" rIns="94756" bIns="47376" numCol="1" anchor="t" anchorCtr="0" compatLnSpc="1">
            <a:prstTxWarp prst="textNoShape">
              <a:avLst/>
            </a:prstTxWarp>
          </a:bodyPr>
          <a:lstStyle>
            <a:lvl1pPr defTabSz="939597" eaLnBrk="0" hangingPunct="0">
              <a:spcBef>
                <a:spcPct val="0"/>
              </a:spcBef>
              <a:defRPr>
                <a:latin typeface="Arial" charset="0"/>
                <a:cs typeface="Arial" charset="0"/>
              </a:defRPr>
            </a:lvl1pPr>
          </a:lstStyle>
          <a:p>
            <a:pPr>
              <a:defRPr/>
            </a:pPr>
            <a:endParaRPr lang="en-US" altLang="ja-JP"/>
          </a:p>
        </p:txBody>
      </p:sp>
      <p:sp>
        <p:nvSpPr>
          <p:cNvPr id="3075" name="Rectangle 3"/>
          <p:cNvSpPr>
            <a:spLocks noGrp="1" noChangeArrowheads="1"/>
          </p:cNvSpPr>
          <p:nvPr>
            <p:ph type="dt" idx="1"/>
          </p:nvPr>
        </p:nvSpPr>
        <p:spPr bwMode="auto">
          <a:xfrm>
            <a:off x="3890107" y="1"/>
            <a:ext cx="2974214" cy="498379"/>
          </a:xfrm>
          <a:prstGeom prst="rect">
            <a:avLst/>
          </a:prstGeom>
          <a:noFill/>
          <a:ln w="9525">
            <a:noFill/>
            <a:miter lim="800000"/>
            <a:headEnd/>
            <a:tailEnd/>
          </a:ln>
          <a:effectLst/>
        </p:spPr>
        <p:txBody>
          <a:bodyPr vert="horz" wrap="square" lIns="94756" tIns="47376" rIns="94756" bIns="47376" numCol="1" anchor="t" anchorCtr="0" compatLnSpc="1">
            <a:prstTxWarp prst="textNoShape">
              <a:avLst/>
            </a:prstTxWarp>
          </a:bodyPr>
          <a:lstStyle>
            <a:lvl1pPr algn="r" defTabSz="939597" eaLnBrk="0" hangingPunct="0">
              <a:spcBef>
                <a:spcPct val="0"/>
              </a:spcBef>
              <a:defRPr>
                <a:latin typeface="Arial" charset="0"/>
                <a:cs typeface="Arial" charset="0"/>
              </a:defRPr>
            </a:lvl1pPr>
          </a:lstStyle>
          <a:p>
            <a:pPr>
              <a:defRPr/>
            </a:pPr>
            <a:endParaRPr lang="en-US" altLang="ja-JP"/>
          </a:p>
        </p:txBody>
      </p:sp>
      <p:sp>
        <p:nvSpPr>
          <p:cNvPr id="89092" name="Rectangle 4"/>
          <p:cNvSpPr>
            <a:spLocks noGrp="1" noRot="1" noChangeAspect="1" noChangeArrowheads="1" noTextEdit="1"/>
          </p:cNvSpPr>
          <p:nvPr>
            <p:ph type="sldImg" idx="2"/>
          </p:nvPr>
        </p:nvSpPr>
        <p:spPr bwMode="auto">
          <a:xfrm>
            <a:off x="-339725" y="752475"/>
            <a:ext cx="7562850" cy="4254500"/>
          </a:xfrm>
          <a:prstGeom prst="rect">
            <a:avLst/>
          </a:prstGeom>
          <a:noFill/>
          <a:ln w="12700">
            <a:solidFill>
              <a:srgbClr val="000000"/>
            </a:solidFill>
            <a:miter lim="800000"/>
            <a:headEnd/>
            <a:tailEnd/>
          </a:ln>
        </p:spPr>
      </p:sp>
      <p:sp>
        <p:nvSpPr>
          <p:cNvPr id="3077" name="Rectangle 5"/>
          <p:cNvSpPr>
            <a:spLocks noGrp="1" noChangeArrowheads="1"/>
          </p:cNvSpPr>
          <p:nvPr>
            <p:ph type="body" sz="quarter" idx="3"/>
          </p:nvPr>
        </p:nvSpPr>
        <p:spPr bwMode="auto">
          <a:xfrm>
            <a:off x="686110" y="5157416"/>
            <a:ext cx="5493721" cy="4086703"/>
          </a:xfrm>
          <a:prstGeom prst="rect">
            <a:avLst/>
          </a:prstGeom>
          <a:noFill/>
          <a:ln w="9525">
            <a:noFill/>
            <a:miter lim="800000"/>
            <a:headEnd/>
            <a:tailEnd/>
          </a:ln>
          <a:effectLst/>
        </p:spPr>
        <p:txBody>
          <a:bodyPr vert="horz" wrap="square" lIns="94756" tIns="47376" rIns="94756" bIns="47376" numCol="1" anchor="t" anchorCtr="0" compatLnSpc="1">
            <a:prstTxWarp prst="textNoShape">
              <a:avLst/>
            </a:prstTxWarp>
          </a:bodyPr>
          <a:lstStyle/>
          <a:p>
            <a:pPr lvl="0"/>
            <a:r>
              <a:rPr lang="en-US" altLang="ja-JP" noProof="0" dirty="0"/>
              <a:t>Click to edit Master text styles</a:t>
            </a:r>
          </a:p>
          <a:p>
            <a:pPr lvl="1"/>
            <a:r>
              <a:rPr lang="en-US" altLang="ja-JP" noProof="0" dirty="0"/>
              <a:t>Second level</a:t>
            </a:r>
          </a:p>
          <a:p>
            <a:pPr lvl="2"/>
            <a:r>
              <a:rPr lang="en-US" altLang="ja-JP" noProof="0" dirty="0"/>
              <a:t>Third level</a:t>
            </a:r>
          </a:p>
          <a:p>
            <a:pPr lvl="3"/>
            <a:r>
              <a:rPr lang="en-US" altLang="ja-JP" noProof="0" dirty="0"/>
              <a:t>Fourth level</a:t>
            </a:r>
          </a:p>
          <a:p>
            <a:pPr lvl="4"/>
            <a:r>
              <a:rPr lang="en-US" altLang="ja-JP" noProof="0" dirty="0"/>
              <a:t>Fifth level</a:t>
            </a:r>
          </a:p>
        </p:txBody>
      </p:sp>
      <p:sp>
        <p:nvSpPr>
          <p:cNvPr id="3078" name="Rectangle 6"/>
          <p:cNvSpPr>
            <a:spLocks noGrp="1" noChangeArrowheads="1"/>
          </p:cNvSpPr>
          <p:nvPr>
            <p:ph type="ftr" sz="quarter" idx="4"/>
          </p:nvPr>
        </p:nvSpPr>
        <p:spPr bwMode="auto">
          <a:xfrm>
            <a:off x="4" y="9494913"/>
            <a:ext cx="2974214" cy="498379"/>
          </a:xfrm>
          <a:prstGeom prst="rect">
            <a:avLst/>
          </a:prstGeom>
          <a:noFill/>
          <a:ln w="9525">
            <a:noFill/>
            <a:miter lim="800000"/>
            <a:headEnd/>
            <a:tailEnd/>
          </a:ln>
          <a:effectLst/>
        </p:spPr>
        <p:txBody>
          <a:bodyPr vert="horz" wrap="square" lIns="94756" tIns="47376" rIns="94756" bIns="47376" numCol="1" anchor="b" anchorCtr="0" compatLnSpc="1">
            <a:prstTxWarp prst="textNoShape">
              <a:avLst/>
            </a:prstTxWarp>
          </a:bodyPr>
          <a:lstStyle>
            <a:lvl1pPr defTabSz="939597" eaLnBrk="0" hangingPunct="0">
              <a:spcBef>
                <a:spcPct val="0"/>
              </a:spcBef>
              <a:defRPr>
                <a:latin typeface="Arial" charset="0"/>
                <a:cs typeface="Arial" charset="0"/>
              </a:defRPr>
            </a:lvl1pPr>
          </a:lstStyle>
          <a:p>
            <a:pPr>
              <a:defRPr/>
            </a:pPr>
            <a:endParaRPr lang="en-US" altLang="ja-JP"/>
          </a:p>
        </p:txBody>
      </p:sp>
      <p:sp>
        <p:nvSpPr>
          <p:cNvPr id="3079" name="Rectangle 7"/>
          <p:cNvSpPr>
            <a:spLocks noGrp="1" noChangeArrowheads="1"/>
          </p:cNvSpPr>
          <p:nvPr>
            <p:ph type="sldNum" sz="quarter" idx="5"/>
          </p:nvPr>
        </p:nvSpPr>
        <p:spPr bwMode="auto">
          <a:xfrm>
            <a:off x="3890107" y="9494913"/>
            <a:ext cx="2974214" cy="498379"/>
          </a:xfrm>
          <a:prstGeom prst="rect">
            <a:avLst/>
          </a:prstGeom>
          <a:noFill/>
          <a:ln w="9525">
            <a:noFill/>
            <a:miter lim="800000"/>
            <a:headEnd/>
            <a:tailEnd/>
          </a:ln>
          <a:effectLst/>
        </p:spPr>
        <p:txBody>
          <a:bodyPr vert="horz" wrap="square" lIns="94756" tIns="47376" rIns="94756" bIns="47376" numCol="1" anchor="b" anchorCtr="0" compatLnSpc="1">
            <a:prstTxWarp prst="textNoShape">
              <a:avLst/>
            </a:prstTxWarp>
          </a:bodyPr>
          <a:lstStyle>
            <a:lvl1pPr algn="r" defTabSz="939597" eaLnBrk="0" hangingPunct="0">
              <a:spcBef>
                <a:spcPct val="0"/>
              </a:spcBef>
              <a:defRPr>
                <a:latin typeface="Arial" charset="0"/>
                <a:cs typeface="Arial" charset="0"/>
              </a:defRPr>
            </a:lvl1pPr>
          </a:lstStyle>
          <a:p>
            <a:pPr>
              <a:defRPr/>
            </a:pPr>
            <a:fld id="{E8E6AFD5-E479-4E48-8F6B-96FCA5AE0691}" type="slidenum">
              <a:rPr lang="ja-JP" altLang="en-US"/>
              <a:pPr>
                <a:defRPr/>
              </a:pPr>
              <a:t>‹#›</a:t>
            </a:fld>
            <a:endParaRPr lang="en-US" altLang="ja-JP"/>
          </a:p>
        </p:txBody>
      </p:sp>
    </p:spTree>
    <p:extLst>
      <p:ext uri="{BB962C8B-B14F-4D97-AF65-F5344CB8AC3E}">
        <p14:creationId xmlns:p14="http://schemas.microsoft.com/office/powerpoint/2010/main" val="869380548"/>
      </p:ext>
    </p:extLst>
  </p:cSld>
  <p:clrMap bg1="lt1" tx1="dk1" bg2="lt2" tx2="dk2" accent1="accent1" accent2="accent2" accent3="accent3" accent4="accent4" accent5="accent5" accent6="accent6" hlink="hlink" folHlink="folHlink"/>
  <p:notesStyle>
    <a:lvl1pPr marL="107950" indent="-107950" algn="l" rtl="0" eaLnBrk="0" fontAlgn="base" hangingPunct="0">
      <a:spcBef>
        <a:spcPct val="30000"/>
      </a:spcBef>
      <a:spcAft>
        <a:spcPct val="0"/>
      </a:spcAft>
      <a:buClr>
        <a:srgbClr val="18827D"/>
      </a:buClr>
      <a:buFont typeface="Wingdings" pitchFamily="2" charset="2"/>
      <a:buChar char="§"/>
      <a:defRPr sz="1200" kern="1200">
        <a:solidFill>
          <a:schemeClr val="tx1"/>
        </a:solidFill>
        <a:latin typeface="Arial" charset="0"/>
        <a:ea typeface="MS UI Gothic" pitchFamily="50" charset="-128"/>
        <a:cs typeface="Arial" charset="0"/>
      </a:defRPr>
    </a:lvl1pPr>
    <a:lvl2pPr marL="338138" indent="-115888" algn="l" rtl="0" eaLnBrk="0" fontAlgn="base" hangingPunct="0">
      <a:spcBef>
        <a:spcPct val="0"/>
      </a:spcBef>
      <a:spcAft>
        <a:spcPct val="0"/>
      </a:spcAft>
      <a:buClr>
        <a:srgbClr val="18827D"/>
      </a:buClr>
      <a:buChar char="–"/>
      <a:defRPr sz="1200" kern="1200">
        <a:solidFill>
          <a:schemeClr val="tx1"/>
        </a:solidFill>
        <a:latin typeface="Arial" charset="0"/>
        <a:ea typeface="MS UI Gothic" pitchFamily="50" charset="-128"/>
        <a:cs typeface="Arial" charset="0"/>
      </a:defRPr>
    </a:lvl2pPr>
    <a:lvl3pPr marL="558800" indent="-106363" algn="l" rtl="0" eaLnBrk="0" fontAlgn="base" hangingPunct="0">
      <a:spcBef>
        <a:spcPct val="0"/>
      </a:spcBef>
      <a:spcAft>
        <a:spcPct val="0"/>
      </a:spcAft>
      <a:buClr>
        <a:srgbClr val="18827D"/>
      </a:buClr>
      <a:buFont typeface="Wingdings" pitchFamily="2" charset="2"/>
      <a:buChar char="§"/>
      <a:defRPr sz="1200" kern="1200">
        <a:solidFill>
          <a:schemeClr val="tx1"/>
        </a:solidFill>
        <a:latin typeface="Arial" charset="0"/>
        <a:ea typeface="MS UI Gothic" pitchFamily="50" charset="-128"/>
        <a:cs typeface="Arial" charset="0"/>
      </a:defRPr>
    </a:lvl3pPr>
    <a:lvl4pPr marL="787400" indent="-114300" algn="l" rtl="0" eaLnBrk="0" fontAlgn="base" hangingPunct="0">
      <a:spcBef>
        <a:spcPct val="0"/>
      </a:spcBef>
      <a:spcAft>
        <a:spcPct val="0"/>
      </a:spcAft>
      <a:buClr>
        <a:srgbClr val="18827D"/>
      </a:buClr>
      <a:buChar char="–"/>
      <a:defRPr sz="1200" kern="1200">
        <a:solidFill>
          <a:schemeClr val="tx1"/>
        </a:solidFill>
        <a:latin typeface="Arial" charset="0"/>
        <a:ea typeface="MS UI Gothic" pitchFamily="50" charset="-128"/>
        <a:cs typeface="Arial" charset="0"/>
      </a:defRPr>
    </a:lvl4pPr>
    <a:lvl5pPr marL="1023938" indent="-122238" algn="l" rtl="0" eaLnBrk="0" fontAlgn="base" hangingPunct="0">
      <a:spcBef>
        <a:spcPct val="0"/>
      </a:spcBef>
      <a:spcAft>
        <a:spcPct val="0"/>
      </a:spcAft>
      <a:buClr>
        <a:srgbClr val="18827D"/>
      </a:buClr>
      <a:buFont typeface="Wingdings" pitchFamily="2" charset="2"/>
      <a:buChar char="§"/>
      <a:defRPr sz="1200" kern="1200">
        <a:solidFill>
          <a:schemeClr val="tx1"/>
        </a:solidFill>
        <a:latin typeface="Arial" charset="0"/>
        <a:ea typeface="MS UI Gothic" pitchFamily="50" charset="-128"/>
        <a:cs typeface="Arial" charset="0"/>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9B6D545A-BB3B-4833-905A-0BAE4D3CCF39}" type="slidenum">
              <a:rPr lang="ja-JP" altLang="en-US" smtClean="0"/>
              <a:pPr/>
              <a:t>1</a:t>
            </a:fld>
            <a:endParaRPr lang="en-US" altLang="ja-JP"/>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a:lnSpc>
                <a:spcPct val="80000"/>
              </a:lnSpc>
              <a:buFont typeface="Wingdings" pitchFamily="2" charset="2"/>
              <a:buNone/>
            </a:pPr>
            <a:endParaRPr lang="ja-JP" altLang="en-US" dirty="0"/>
          </a:p>
        </p:txBody>
      </p:sp>
    </p:spTree>
    <p:extLst>
      <p:ext uri="{BB962C8B-B14F-4D97-AF65-F5344CB8AC3E}">
        <p14:creationId xmlns:p14="http://schemas.microsoft.com/office/powerpoint/2010/main" val="3898099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pPr defTabSz="943003"/>
            <a:fld id="{6DE1DF2C-4866-4519-800D-70E394068C34}" type="slidenum">
              <a:rPr lang="ja-JP" altLang="en-US" smtClean="0">
                <a:latin typeface="Arial" pitchFamily="34" charset="0"/>
              </a:rPr>
              <a:pPr defTabSz="943003"/>
              <a:t>11</a:t>
            </a:fld>
            <a:endParaRPr lang="en-US" altLang="ja-JP" dirty="0">
              <a:latin typeface="Arial" pitchFamily="34" charset="0"/>
            </a:endParaRPr>
          </a:p>
        </p:txBody>
      </p:sp>
      <p:sp>
        <p:nvSpPr>
          <p:cNvPr id="250883" name="Rectangle 2"/>
          <p:cNvSpPr>
            <a:spLocks noGrp="1" noRot="1" noChangeAspect="1" noChangeArrowheads="1" noTextEdit="1"/>
          </p:cNvSpPr>
          <p:nvPr>
            <p:ph type="sldImg"/>
          </p:nvPr>
        </p:nvSpPr>
        <p:spPr>
          <a:xfrm>
            <a:off x="-339725" y="755650"/>
            <a:ext cx="7605713" cy="4278313"/>
          </a:xfrm>
          <a:ln/>
        </p:spPr>
      </p:sp>
      <p:sp>
        <p:nvSpPr>
          <p:cNvPr id="250884" name="Rectangle 3"/>
          <p:cNvSpPr>
            <a:spLocks noGrp="1" noChangeArrowheads="1"/>
          </p:cNvSpPr>
          <p:nvPr>
            <p:ph type="body" idx="1"/>
          </p:nvPr>
        </p:nvSpPr>
        <p:spPr>
          <a:noFill/>
          <a:ln/>
        </p:spPr>
        <p:txBody>
          <a:bodyPr/>
          <a:lstStyle/>
          <a:p>
            <a:endParaRPr lang="ja-JP" altLang="en-US" sz="1000" dirty="0">
              <a:cs typeface="Arial" pitchFamily="34" charset="0"/>
            </a:endParaRPr>
          </a:p>
        </p:txBody>
      </p:sp>
    </p:spTree>
    <p:extLst>
      <p:ext uri="{BB962C8B-B14F-4D97-AF65-F5344CB8AC3E}">
        <p14:creationId xmlns:p14="http://schemas.microsoft.com/office/powerpoint/2010/main" val="2505353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12</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pPr defTabSz="943003"/>
            <a:fld id="{6DE1DF2C-4866-4519-800D-70E394068C34}" type="slidenum">
              <a:rPr lang="ja-JP" altLang="en-US" smtClean="0">
                <a:latin typeface="Arial" pitchFamily="34" charset="0"/>
              </a:rPr>
              <a:pPr defTabSz="943003"/>
              <a:t>13</a:t>
            </a:fld>
            <a:endParaRPr lang="en-US" altLang="ja-JP" dirty="0">
              <a:latin typeface="Arial" pitchFamily="34" charset="0"/>
            </a:endParaRPr>
          </a:p>
        </p:txBody>
      </p:sp>
      <p:sp>
        <p:nvSpPr>
          <p:cNvPr id="250883" name="Rectangle 2"/>
          <p:cNvSpPr>
            <a:spLocks noGrp="1" noRot="1" noChangeAspect="1" noChangeArrowheads="1" noTextEdit="1"/>
          </p:cNvSpPr>
          <p:nvPr>
            <p:ph type="sldImg"/>
          </p:nvPr>
        </p:nvSpPr>
        <p:spPr>
          <a:xfrm>
            <a:off x="-339725" y="755650"/>
            <a:ext cx="7605713" cy="4278313"/>
          </a:xfrm>
          <a:ln/>
        </p:spPr>
      </p:sp>
      <p:sp>
        <p:nvSpPr>
          <p:cNvPr id="250884" name="Rectangle 3"/>
          <p:cNvSpPr>
            <a:spLocks noGrp="1" noChangeArrowheads="1"/>
          </p:cNvSpPr>
          <p:nvPr>
            <p:ph type="body" idx="1"/>
          </p:nvPr>
        </p:nvSpPr>
        <p:spPr>
          <a:noFill/>
          <a:ln/>
        </p:spPr>
        <p:txBody>
          <a:bodyPr/>
          <a:lstStyle/>
          <a:p>
            <a:endParaRPr lang="ja-JP" altLang="en-US" sz="1000" dirty="0">
              <a:cs typeface="Arial" pitchFamily="34" charset="0"/>
            </a:endParaRPr>
          </a:p>
        </p:txBody>
      </p:sp>
    </p:spTree>
    <p:extLst>
      <p:ext uri="{BB962C8B-B14F-4D97-AF65-F5344CB8AC3E}">
        <p14:creationId xmlns:p14="http://schemas.microsoft.com/office/powerpoint/2010/main" val="2499199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pPr defTabSz="943003"/>
            <a:fld id="{6DE1DF2C-4866-4519-800D-70E394068C34}" type="slidenum">
              <a:rPr lang="ja-JP" altLang="en-US" smtClean="0">
                <a:latin typeface="Arial" pitchFamily="34" charset="0"/>
              </a:rPr>
              <a:pPr defTabSz="943003"/>
              <a:t>15</a:t>
            </a:fld>
            <a:endParaRPr lang="en-US" altLang="ja-JP" dirty="0">
              <a:latin typeface="Arial" pitchFamily="34" charset="0"/>
            </a:endParaRPr>
          </a:p>
        </p:txBody>
      </p:sp>
      <p:sp>
        <p:nvSpPr>
          <p:cNvPr id="250883" name="Rectangle 2"/>
          <p:cNvSpPr>
            <a:spLocks noGrp="1" noRot="1" noChangeAspect="1" noChangeArrowheads="1" noTextEdit="1"/>
          </p:cNvSpPr>
          <p:nvPr>
            <p:ph type="sldImg"/>
          </p:nvPr>
        </p:nvSpPr>
        <p:spPr>
          <a:xfrm>
            <a:off x="-339725" y="755650"/>
            <a:ext cx="7605713" cy="4278313"/>
          </a:xfrm>
          <a:ln/>
        </p:spPr>
      </p:sp>
      <p:sp>
        <p:nvSpPr>
          <p:cNvPr id="250884" name="Rectangle 3"/>
          <p:cNvSpPr>
            <a:spLocks noGrp="1" noChangeArrowheads="1"/>
          </p:cNvSpPr>
          <p:nvPr>
            <p:ph type="body" idx="1"/>
          </p:nvPr>
        </p:nvSpPr>
        <p:spPr>
          <a:noFill/>
          <a:ln/>
        </p:spPr>
        <p:txBody>
          <a:bodyPr/>
          <a:lstStyle/>
          <a:p>
            <a:endParaRPr lang="ja-JP" altLang="en-US" sz="1000" dirty="0">
              <a:cs typeface="Arial" pitchFamily="34" charset="0"/>
            </a:endParaRPr>
          </a:p>
        </p:txBody>
      </p:sp>
    </p:spTree>
    <p:extLst>
      <p:ext uri="{BB962C8B-B14F-4D97-AF65-F5344CB8AC3E}">
        <p14:creationId xmlns:p14="http://schemas.microsoft.com/office/powerpoint/2010/main" val="1704172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16</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pPr defTabSz="943003"/>
            <a:fld id="{6DE1DF2C-4866-4519-800D-70E394068C34}" type="slidenum">
              <a:rPr lang="ja-JP" altLang="en-US" smtClean="0">
                <a:latin typeface="Arial" pitchFamily="34" charset="0"/>
              </a:rPr>
              <a:pPr defTabSz="943003"/>
              <a:t>17</a:t>
            </a:fld>
            <a:endParaRPr lang="en-US" altLang="ja-JP" dirty="0">
              <a:latin typeface="Arial" pitchFamily="34" charset="0"/>
            </a:endParaRPr>
          </a:p>
        </p:txBody>
      </p:sp>
      <p:sp>
        <p:nvSpPr>
          <p:cNvPr id="250883" name="Rectangle 2"/>
          <p:cNvSpPr>
            <a:spLocks noGrp="1" noRot="1" noChangeAspect="1" noChangeArrowheads="1" noTextEdit="1"/>
          </p:cNvSpPr>
          <p:nvPr>
            <p:ph type="sldImg"/>
          </p:nvPr>
        </p:nvSpPr>
        <p:spPr>
          <a:xfrm>
            <a:off x="-339725" y="755650"/>
            <a:ext cx="7605713" cy="4278313"/>
          </a:xfrm>
          <a:ln/>
        </p:spPr>
      </p:sp>
      <p:sp>
        <p:nvSpPr>
          <p:cNvPr id="250884" name="Rectangle 3"/>
          <p:cNvSpPr>
            <a:spLocks noGrp="1" noChangeArrowheads="1"/>
          </p:cNvSpPr>
          <p:nvPr>
            <p:ph type="body" idx="1"/>
          </p:nvPr>
        </p:nvSpPr>
        <p:spPr>
          <a:noFill/>
          <a:ln/>
        </p:spPr>
        <p:txBody>
          <a:bodyPr/>
          <a:lstStyle/>
          <a:p>
            <a:endParaRPr lang="ja-JP" altLang="en-US" sz="1000" dirty="0">
              <a:cs typeface="Arial" pitchFamily="34" charset="0"/>
            </a:endParaRPr>
          </a:p>
        </p:txBody>
      </p:sp>
    </p:spTree>
    <p:extLst>
      <p:ext uri="{BB962C8B-B14F-4D97-AF65-F5344CB8AC3E}">
        <p14:creationId xmlns:p14="http://schemas.microsoft.com/office/powerpoint/2010/main" val="1864734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pPr defTabSz="943003"/>
            <a:fld id="{6DE1DF2C-4866-4519-800D-70E394068C34}" type="slidenum">
              <a:rPr lang="ja-JP" altLang="en-US" smtClean="0">
                <a:latin typeface="Arial" pitchFamily="34" charset="0"/>
              </a:rPr>
              <a:pPr defTabSz="943003"/>
              <a:t>18</a:t>
            </a:fld>
            <a:endParaRPr lang="en-US" altLang="ja-JP" dirty="0">
              <a:latin typeface="Arial" pitchFamily="34" charset="0"/>
            </a:endParaRPr>
          </a:p>
        </p:txBody>
      </p:sp>
      <p:sp>
        <p:nvSpPr>
          <p:cNvPr id="250883" name="Rectangle 2"/>
          <p:cNvSpPr>
            <a:spLocks noGrp="1" noRot="1" noChangeAspect="1" noChangeArrowheads="1" noTextEdit="1"/>
          </p:cNvSpPr>
          <p:nvPr>
            <p:ph type="sldImg"/>
          </p:nvPr>
        </p:nvSpPr>
        <p:spPr>
          <a:xfrm>
            <a:off x="-339725" y="755650"/>
            <a:ext cx="7605713" cy="4278313"/>
          </a:xfrm>
          <a:ln/>
        </p:spPr>
      </p:sp>
      <p:sp>
        <p:nvSpPr>
          <p:cNvPr id="250884" name="Rectangle 3"/>
          <p:cNvSpPr>
            <a:spLocks noGrp="1" noChangeArrowheads="1"/>
          </p:cNvSpPr>
          <p:nvPr>
            <p:ph type="body" idx="1"/>
          </p:nvPr>
        </p:nvSpPr>
        <p:spPr>
          <a:noFill/>
          <a:ln/>
        </p:spPr>
        <p:txBody>
          <a:bodyPr/>
          <a:lstStyle/>
          <a:p>
            <a:endParaRPr lang="ja-JP" altLang="en-US" sz="1000" dirty="0">
              <a:cs typeface="Arial" pitchFamily="34" charset="0"/>
            </a:endParaRPr>
          </a:p>
        </p:txBody>
      </p:sp>
    </p:spTree>
    <p:extLst>
      <p:ext uri="{BB962C8B-B14F-4D97-AF65-F5344CB8AC3E}">
        <p14:creationId xmlns:p14="http://schemas.microsoft.com/office/powerpoint/2010/main" val="4647990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pPr defTabSz="943003"/>
            <a:fld id="{6DE1DF2C-4866-4519-800D-70E394068C34}" type="slidenum">
              <a:rPr lang="ja-JP" altLang="en-US" smtClean="0">
                <a:latin typeface="Arial" pitchFamily="34" charset="0"/>
              </a:rPr>
              <a:pPr defTabSz="943003"/>
              <a:t>19</a:t>
            </a:fld>
            <a:endParaRPr lang="en-US" altLang="ja-JP" dirty="0">
              <a:latin typeface="Arial" pitchFamily="34" charset="0"/>
            </a:endParaRPr>
          </a:p>
        </p:txBody>
      </p:sp>
      <p:sp>
        <p:nvSpPr>
          <p:cNvPr id="250883" name="Rectangle 2"/>
          <p:cNvSpPr>
            <a:spLocks noGrp="1" noRot="1" noChangeAspect="1" noChangeArrowheads="1" noTextEdit="1"/>
          </p:cNvSpPr>
          <p:nvPr>
            <p:ph type="sldImg"/>
          </p:nvPr>
        </p:nvSpPr>
        <p:spPr>
          <a:xfrm>
            <a:off x="-339725" y="755650"/>
            <a:ext cx="7605713" cy="4278313"/>
          </a:xfrm>
          <a:ln/>
        </p:spPr>
      </p:sp>
      <p:sp>
        <p:nvSpPr>
          <p:cNvPr id="250884" name="Rectangle 3"/>
          <p:cNvSpPr>
            <a:spLocks noGrp="1" noChangeArrowheads="1"/>
          </p:cNvSpPr>
          <p:nvPr>
            <p:ph type="body" idx="1"/>
          </p:nvPr>
        </p:nvSpPr>
        <p:spPr>
          <a:noFill/>
          <a:ln/>
        </p:spPr>
        <p:txBody>
          <a:bodyPr/>
          <a:lstStyle/>
          <a:p>
            <a:endParaRPr lang="ja-JP" altLang="en-US" sz="1000" dirty="0">
              <a:cs typeface="Arial" pitchFamily="34" charset="0"/>
            </a:endParaRPr>
          </a:p>
        </p:txBody>
      </p:sp>
    </p:spTree>
    <p:extLst>
      <p:ext uri="{BB962C8B-B14F-4D97-AF65-F5344CB8AC3E}">
        <p14:creationId xmlns:p14="http://schemas.microsoft.com/office/powerpoint/2010/main" val="598636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20</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pPr defTabSz="943003"/>
            <a:fld id="{6DE1DF2C-4866-4519-800D-70E394068C34}" type="slidenum">
              <a:rPr lang="ja-JP" altLang="en-US" smtClean="0">
                <a:latin typeface="Arial" pitchFamily="34" charset="0"/>
              </a:rPr>
              <a:pPr defTabSz="943003"/>
              <a:t>21</a:t>
            </a:fld>
            <a:endParaRPr lang="en-US" altLang="ja-JP" dirty="0">
              <a:latin typeface="Arial" pitchFamily="34" charset="0"/>
            </a:endParaRPr>
          </a:p>
        </p:txBody>
      </p:sp>
      <p:sp>
        <p:nvSpPr>
          <p:cNvPr id="250883" name="Rectangle 2"/>
          <p:cNvSpPr>
            <a:spLocks noGrp="1" noRot="1" noChangeAspect="1" noChangeArrowheads="1" noTextEdit="1"/>
          </p:cNvSpPr>
          <p:nvPr>
            <p:ph type="sldImg"/>
          </p:nvPr>
        </p:nvSpPr>
        <p:spPr>
          <a:xfrm>
            <a:off x="-339725" y="755650"/>
            <a:ext cx="7605713" cy="4278313"/>
          </a:xfrm>
          <a:ln/>
        </p:spPr>
      </p:sp>
      <p:sp>
        <p:nvSpPr>
          <p:cNvPr id="250884" name="Rectangle 3"/>
          <p:cNvSpPr>
            <a:spLocks noGrp="1" noChangeArrowheads="1"/>
          </p:cNvSpPr>
          <p:nvPr>
            <p:ph type="body" idx="1"/>
          </p:nvPr>
        </p:nvSpPr>
        <p:spPr>
          <a:noFill/>
          <a:ln/>
        </p:spPr>
        <p:txBody>
          <a:bodyPr/>
          <a:lstStyle/>
          <a:p>
            <a:endParaRPr lang="ja-JP" altLang="en-US" sz="1000" dirty="0">
              <a:cs typeface="Arial" pitchFamily="34" charset="0"/>
            </a:endParaRPr>
          </a:p>
        </p:txBody>
      </p:sp>
    </p:spTree>
    <p:extLst>
      <p:ext uri="{BB962C8B-B14F-4D97-AF65-F5344CB8AC3E}">
        <p14:creationId xmlns:p14="http://schemas.microsoft.com/office/powerpoint/2010/main" val="332827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372" eaLnBrk="0" hangingPunct="0">
              <a:spcBef>
                <a:spcPct val="50000"/>
              </a:spcBef>
              <a:defRPr sz="1100">
                <a:solidFill>
                  <a:schemeClr val="tx1"/>
                </a:solidFill>
                <a:latin typeface="Arial" pitchFamily="34" charset="0"/>
                <a:ea typeface="MS UI Gothic" pitchFamily="50" charset="-128"/>
              </a:defRPr>
            </a:lvl1pPr>
            <a:lvl2pPr marL="711523" indent="-273663" defTabSz="924372" eaLnBrk="0" hangingPunct="0">
              <a:spcBef>
                <a:spcPct val="50000"/>
              </a:spcBef>
              <a:defRPr sz="1100">
                <a:solidFill>
                  <a:schemeClr val="tx1"/>
                </a:solidFill>
                <a:latin typeface="Arial" pitchFamily="34" charset="0"/>
                <a:ea typeface="MS UI Gothic" pitchFamily="50" charset="-128"/>
              </a:defRPr>
            </a:lvl2pPr>
            <a:lvl3pPr marL="1094651" indent="-218930" defTabSz="924372" eaLnBrk="0" hangingPunct="0">
              <a:spcBef>
                <a:spcPct val="50000"/>
              </a:spcBef>
              <a:defRPr sz="1100">
                <a:solidFill>
                  <a:schemeClr val="tx1"/>
                </a:solidFill>
                <a:latin typeface="Arial" pitchFamily="34" charset="0"/>
                <a:ea typeface="MS UI Gothic" pitchFamily="50" charset="-128"/>
              </a:defRPr>
            </a:lvl3pPr>
            <a:lvl4pPr marL="1532512" indent="-218930" defTabSz="924372" eaLnBrk="0" hangingPunct="0">
              <a:spcBef>
                <a:spcPct val="50000"/>
              </a:spcBef>
              <a:defRPr sz="1100">
                <a:solidFill>
                  <a:schemeClr val="tx1"/>
                </a:solidFill>
                <a:latin typeface="Arial" pitchFamily="34" charset="0"/>
                <a:ea typeface="MS UI Gothic" pitchFamily="50" charset="-128"/>
              </a:defRPr>
            </a:lvl4pPr>
            <a:lvl5pPr marL="1970372" indent="-218930" defTabSz="924372" eaLnBrk="0" hangingPunct="0">
              <a:spcBef>
                <a:spcPct val="50000"/>
              </a:spcBef>
              <a:defRPr sz="1100">
                <a:solidFill>
                  <a:schemeClr val="tx1"/>
                </a:solidFill>
                <a:latin typeface="Arial" pitchFamily="34" charset="0"/>
                <a:ea typeface="MS UI Gothic" pitchFamily="50" charset="-128"/>
              </a:defRPr>
            </a:lvl5pPr>
            <a:lvl6pPr marL="2408232" indent="-218930" defTabSz="924372" eaLnBrk="0" fontAlgn="base" hangingPunct="0">
              <a:spcBef>
                <a:spcPct val="50000"/>
              </a:spcBef>
              <a:spcAft>
                <a:spcPct val="0"/>
              </a:spcAft>
              <a:defRPr sz="1100">
                <a:solidFill>
                  <a:schemeClr val="tx1"/>
                </a:solidFill>
                <a:latin typeface="Arial" pitchFamily="34" charset="0"/>
                <a:ea typeface="MS UI Gothic" pitchFamily="50" charset="-128"/>
              </a:defRPr>
            </a:lvl6pPr>
            <a:lvl7pPr marL="2846093" indent="-218930" defTabSz="924372" eaLnBrk="0" fontAlgn="base" hangingPunct="0">
              <a:spcBef>
                <a:spcPct val="50000"/>
              </a:spcBef>
              <a:spcAft>
                <a:spcPct val="0"/>
              </a:spcAft>
              <a:defRPr sz="1100">
                <a:solidFill>
                  <a:schemeClr val="tx1"/>
                </a:solidFill>
                <a:latin typeface="Arial" pitchFamily="34" charset="0"/>
                <a:ea typeface="MS UI Gothic" pitchFamily="50" charset="-128"/>
              </a:defRPr>
            </a:lvl7pPr>
            <a:lvl8pPr marL="3283953" indent="-218930" defTabSz="924372" eaLnBrk="0" fontAlgn="base" hangingPunct="0">
              <a:spcBef>
                <a:spcPct val="50000"/>
              </a:spcBef>
              <a:spcAft>
                <a:spcPct val="0"/>
              </a:spcAft>
              <a:defRPr sz="1100">
                <a:solidFill>
                  <a:schemeClr val="tx1"/>
                </a:solidFill>
                <a:latin typeface="Arial" pitchFamily="34" charset="0"/>
                <a:ea typeface="MS UI Gothic" pitchFamily="50" charset="-128"/>
              </a:defRPr>
            </a:lvl8pPr>
            <a:lvl9pPr marL="3721814" indent="-218930" defTabSz="924372" eaLnBrk="0" fontAlgn="base" hangingPunct="0">
              <a:spcBef>
                <a:spcPct val="50000"/>
              </a:spcBef>
              <a:spcAft>
                <a:spcPct val="0"/>
              </a:spcAft>
              <a:defRPr sz="1100">
                <a:solidFill>
                  <a:schemeClr val="tx1"/>
                </a:solidFill>
                <a:latin typeface="Arial" pitchFamily="34" charset="0"/>
                <a:ea typeface="MS UI Gothic" pitchFamily="50" charset="-128"/>
              </a:defRPr>
            </a:lvl9pPr>
          </a:lstStyle>
          <a:p>
            <a:pPr>
              <a:spcBef>
                <a:spcPct val="0"/>
              </a:spcBef>
            </a:pPr>
            <a:fld id="{D1B215B6-6886-41DE-88B8-0E89D81EE7F8}" type="slidenum">
              <a:rPr lang="ja-JP" altLang="en-GB" smtClean="0"/>
              <a:pPr>
                <a:spcBef>
                  <a:spcPct val="0"/>
                </a:spcBef>
              </a:pPr>
              <a:t>2</a:t>
            </a:fld>
            <a:endParaRPr lang="en-GB" altLang="ja-JP"/>
          </a:p>
        </p:txBody>
      </p:sp>
      <p:sp>
        <p:nvSpPr>
          <p:cNvPr id="78851" name="Rectangle 2"/>
          <p:cNvSpPr>
            <a:spLocks noGrp="1" noRot="1" noChangeAspect="1" noChangeArrowheads="1" noTextEdit="1"/>
          </p:cNvSpPr>
          <p:nvPr>
            <p:ph type="sldImg"/>
          </p:nvPr>
        </p:nvSpPr>
        <p:spPr>
          <a:xfrm>
            <a:off x="100013" y="749300"/>
            <a:ext cx="6540500" cy="3679825"/>
          </a:xfrm>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ja-JP">
              <a:latin typeface="Arial" pitchFamily="34" charset="0"/>
              <a:cs typeface="Arial" pitchFamily="34" charset="0"/>
            </a:endParaRPr>
          </a:p>
        </p:txBody>
      </p:sp>
    </p:spTree>
    <p:extLst>
      <p:ext uri="{BB962C8B-B14F-4D97-AF65-F5344CB8AC3E}">
        <p14:creationId xmlns:p14="http://schemas.microsoft.com/office/powerpoint/2010/main" val="29988425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22</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4</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pPr defTabSz="943003"/>
            <a:fld id="{6DE1DF2C-4866-4519-800D-70E394068C34}" type="slidenum">
              <a:rPr lang="ja-JP" altLang="en-US" smtClean="0">
                <a:latin typeface="Arial" pitchFamily="34" charset="0"/>
              </a:rPr>
              <a:pPr defTabSz="943003"/>
              <a:t>5</a:t>
            </a:fld>
            <a:endParaRPr lang="en-US" altLang="ja-JP" dirty="0">
              <a:latin typeface="Arial" pitchFamily="34" charset="0"/>
            </a:endParaRPr>
          </a:p>
        </p:txBody>
      </p:sp>
      <p:sp>
        <p:nvSpPr>
          <p:cNvPr id="250883" name="Rectangle 2"/>
          <p:cNvSpPr>
            <a:spLocks noGrp="1" noRot="1" noChangeAspect="1" noChangeArrowheads="1" noTextEdit="1"/>
          </p:cNvSpPr>
          <p:nvPr>
            <p:ph type="sldImg"/>
          </p:nvPr>
        </p:nvSpPr>
        <p:spPr>
          <a:xfrm>
            <a:off x="-339725" y="755650"/>
            <a:ext cx="7605713" cy="4278313"/>
          </a:xfrm>
          <a:ln/>
        </p:spPr>
      </p:sp>
      <p:sp>
        <p:nvSpPr>
          <p:cNvPr id="250884" name="Rectangle 3"/>
          <p:cNvSpPr>
            <a:spLocks noGrp="1" noChangeArrowheads="1"/>
          </p:cNvSpPr>
          <p:nvPr>
            <p:ph type="body" idx="1"/>
          </p:nvPr>
        </p:nvSpPr>
        <p:spPr>
          <a:noFill/>
          <a:ln/>
        </p:spPr>
        <p:txBody>
          <a:bodyPr/>
          <a:lstStyle/>
          <a:p>
            <a:endParaRPr lang="ja-JP" altLang="en-US" sz="1000" dirty="0">
              <a:cs typeface="Arial" pitchFamily="34" charset="0"/>
            </a:endParaRPr>
          </a:p>
        </p:txBody>
      </p:sp>
    </p:spTree>
    <p:extLst>
      <p:ext uri="{BB962C8B-B14F-4D97-AF65-F5344CB8AC3E}">
        <p14:creationId xmlns:p14="http://schemas.microsoft.com/office/powerpoint/2010/main" val="3694402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6</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pPr defTabSz="943003"/>
            <a:fld id="{6DE1DF2C-4866-4519-800D-70E394068C34}" type="slidenum">
              <a:rPr lang="ja-JP" altLang="en-US" smtClean="0">
                <a:latin typeface="Arial" pitchFamily="34" charset="0"/>
              </a:rPr>
              <a:pPr defTabSz="943003"/>
              <a:t>7</a:t>
            </a:fld>
            <a:endParaRPr lang="en-US" altLang="ja-JP" dirty="0">
              <a:latin typeface="Arial" pitchFamily="34" charset="0"/>
            </a:endParaRPr>
          </a:p>
        </p:txBody>
      </p:sp>
      <p:sp>
        <p:nvSpPr>
          <p:cNvPr id="250883" name="Rectangle 2"/>
          <p:cNvSpPr>
            <a:spLocks noGrp="1" noRot="1" noChangeAspect="1" noChangeArrowheads="1" noTextEdit="1"/>
          </p:cNvSpPr>
          <p:nvPr>
            <p:ph type="sldImg"/>
          </p:nvPr>
        </p:nvSpPr>
        <p:spPr>
          <a:xfrm>
            <a:off x="-339725" y="755650"/>
            <a:ext cx="7605713" cy="4278313"/>
          </a:xfrm>
          <a:ln/>
        </p:spPr>
      </p:sp>
      <p:sp>
        <p:nvSpPr>
          <p:cNvPr id="250884" name="Rectangle 3"/>
          <p:cNvSpPr>
            <a:spLocks noGrp="1" noChangeArrowheads="1"/>
          </p:cNvSpPr>
          <p:nvPr>
            <p:ph type="body" idx="1"/>
          </p:nvPr>
        </p:nvSpPr>
        <p:spPr>
          <a:noFill/>
          <a:ln/>
        </p:spPr>
        <p:txBody>
          <a:bodyPr/>
          <a:lstStyle/>
          <a:p>
            <a:pPr eaLnBrk="1" hangingPunct="1">
              <a:spcBef>
                <a:spcPts val="600"/>
              </a:spcBef>
              <a:tabLst/>
            </a:pPr>
            <a:r>
              <a:rPr lang="ja-JP" altLang="en-US" sz="1000" dirty="0"/>
              <a:t>図を見てわかるとおり「合理的に予見可能な誤使用（</a:t>
            </a:r>
            <a:r>
              <a:rPr lang="en-US" altLang="ja-JP" sz="1000" dirty="0"/>
              <a:t>reasonably foreseeable misuse</a:t>
            </a:r>
            <a:r>
              <a:rPr lang="ja-JP" altLang="en-US" sz="1000" dirty="0"/>
              <a:t>）」には、「使用エラー（</a:t>
            </a:r>
            <a:r>
              <a:rPr lang="en-US" altLang="ja-JP" sz="1000" dirty="0"/>
              <a:t>use error</a:t>
            </a:r>
            <a:r>
              <a:rPr lang="ja-JP" altLang="en-US" sz="1000" dirty="0"/>
              <a:t>）」と「異常使用（</a:t>
            </a:r>
            <a:r>
              <a:rPr lang="en-US" altLang="ja-JP" sz="1000" dirty="0"/>
              <a:t>Abnormal Use</a:t>
            </a:r>
            <a:r>
              <a:rPr lang="ja-JP" altLang="en-US" sz="1000" dirty="0"/>
              <a:t>）」が含まれる。</a:t>
            </a:r>
          </a:p>
          <a:p>
            <a:pPr eaLnBrk="1" hangingPunct="1">
              <a:spcBef>
                <a:spcPts val="600"/>
              </a:spcBef>
              <a:tabLst/>
            </a:pPr>
            <a:r>
              <a:rPr lang="ja-JP" altLang="en-US" sz="1000" dirty="0"/>
              <a:t>つまり「使用エラー」は「誤使用」に包含され「異常使用」を除いたものである。</a:t>
            </a:r>
          </a:p>
          <a:p>
            <a:pPr eaLnBrk="1" hangingPunct="1">
              <a:spcBef>
                <a:spcPts val="600"/>
              </a:spcBef>
              <a:tabLst/>
            </a:pPr>
            <a:r>
              <a:rPr lang="en-US" altLang="ja-JP" sz="1000" dirty="0"/>
              <a:t>IEC 62366</a:t>
            </a:r>
            <a:r>
              <a:rPr lang="ja-JP" altLang="en-US" sz="1000" dirty="0"/>
              <a:t>においては「合理的に予見可能な誤使用」のうち「使用エラー」のみにフォーカスしている。「異常使用」については対象とはしていない。</a:t>
            </a:r>
          </a:p>
          <a:p>
            <a:endParaRPr lang="ja-JP" altLang="en-US" sz="1000" dirty="0">
              <a:cs typeface="Arial" pitchFamily="34" charset="0"/>
            </a:endParaRPr>
          </a:p>
        </p:txBody>
      </p:sp>
    </p:spTree>
    <p:extLst>
      <p:ext uri="{BB962C8B-B14F-4D97-AF65-F5344CB8AC3E}">
        <p14:creationId xmlns:p14="http://schemas.microsoft.com/office/powerpoint/2010/main" val="1926615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pPr defTabSz="943003"/>
            <a:fld id="{6DE1DF2C-4866-4519-800D-70E394068C34}" type="slidenum">
              <a:rPr lang="ja-JP" altLang="en-US" smtClean="0">
                <a:latin typeface="Arial" pitchFamily="34" charset="0"/>
              </a:rPr>
              <a:pPr defTabSz="943003"/>
              <a:t>8</a:t>
            </a:fld>
            <a:endParaRPr lang="en-US" altLang="ja-JP" dirty="0">
              <a:latin typeface="Arial" pitchFamily="34" charset="0"/>
            </a:endParaRPr>
          </a:p>
        </p:txBody>
      </p:sp>
      <p:sp>
        <p:nvSpPr>
          <p:cNvPr id="250883" name="Rectangle 2"/>
          <p:cNvSpPr>
            <a:spLocks noGrp="1" noRot="1" noChangeAspect="1" noChangeArrowheads="1" noTextEdit="1"/>
          </p:cNvSpPr>
          <p:nvPr>
            <p:ph type="sldImg"/>
          </p:nvPr>
        </p:nvSpPr>
        <p:spPr>
          <a:xfrm>
            <a:off x="-339725" y="755650"/>
            <a:ext cx="7605713" cy="4278313"/>
          </a:xfrm>
          <a:ln/>
        </p:spPr>
      </p:sp>
      <p:sp>
        <p:nvSpPr>
          <p:cNvPr id="250884" name="Rectangle 3"/>
          <p:cNvSpPr>
            <a:spLocks noGrp="1" noChangeArrowheads="1"/>
          </p:cNvSpPr>
          <p:nvPr>
            <p:ph type="body" idx="1"/>
          </p:nvPr>
        </p:nvSpPr>
        <p:spPr>
          <a:noFill/>
          <a:ln/>
        </p:spPr>
        <p:txBody>
          <a:bodyPr/>
          <a:lstStyle/>
          <a:p>
            <a:endParaRPr lang="ja-JP" altLang="en-US" sz="1000" dirty="0">
              <a:cs typeface="Arial" pitchFamily="34" charset="0"/>
            </a:endParaRPr>
          </a:p>
        </p:txBody>
      </p:sp>
    </p:spTree>
    <p:extLst>
      <p:ext uri="{BB962C8B-B14F-4D97-AF65-F5344CB8AC3E}">
        <p14:creationId xmlns:p14="http://schemas.microsoft.com/office/powerpoint/2010/main" val="2232499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pPr defTabSz="943003"/>
            <a:fld id="{6DE1DF2C-4866-4519-800D-70E394068C34}" type="slidenum">
              <a:rPr lang="ja-JP" altLang="en-US" smtClean="0">
                <a:latin typeface="Arial" pitchFamily="34" charset="0"/>
              </a:rPr>
              <a:pPr defTabSz="943003"/>
              <a:t>9</a:t>
            </a:fld>
            <a:endParaRPr lang="en-US" altLang="ja-JP" dirty="0">
              <a:latin typeface="Arial" pitchFamily="34" charset="0"/>
            </a:endParaRPr>
          </a:p>
        </p:txBody>
      </p:sp>
      <p:sp>
        <p:nvSpPr>
          <p:cNvPr id="250883" name="Rectangle 2"/>
          <p:cNvSpPr>
            <a:spLocks noGrp="1" noRot="1" noChangeAspect="1" noChangeArrowheads="1" noTextEdit="1"/>
          </p:cNvSpPr>
          <p:nvPr>
            <p:ph type="sldImg"/>
          </p:nvPr>
        </p:nvSpPr>
        <p:spPr>
          <a:xfrm>
            <a:off x="-339725" y="755650"/>
            <a:ext cx="7605713" cy="4278313"/>
          </a:xfrm>
          <a:ln/>
        </p:spPr>
      </p:sp>
      <p:sp>
        <p:nvSpPr>
          <p:cNvPr id="250884" name="Rectangle 3"/>
          <p:cNvSpPr>
            <a:spLocks noGrp="1" noChangeArrowheads="1"/>
          </p:cNvSpPr>
          <p:nvPr>
            <p:ph type="body" idx="1"/>
          </p:nvPr>
        </p:nvSpPr>
        <p:spPr>
          <a:noFill/>
          <a:ln/>
        </p:spPr>
        <p:txBody>
          <a:bodyPr/>
          <a:lstStyle/>
          <a:p>
            <a:endParaRPr lang="ja-JP" altLang="en-US" sz="1000" dirty="0">
              <a:cs typeface="Arial" pitchFamily="34" charset="0"/>
            </a:endParaRPr>
          </a:p>
        </p:txBody>
      </p:sp>
    </p:spTree>
    <p:extLst>
      <p:ext uri="{BB962C8B-B14F-4D97-AF65-F5344CB8AC3E}">
        <p14:creationId xmlns:p14="http://schemas.microsoft.com/office/powerpoint/2010/main" val="2142573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10</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E6E58E76-233C-4CBE-81A9-096EB0EECF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3132"/>
            <a:ext cx="12208933" cy="6211363"/>
          </a:xfrm>
          <a:prstGeom prst="rect">
            <a:avLst/>
          </a:prstGeom>
        </p:spPr>
      </p:pic>
      <p:sp>
        <p:nvSpPr>
          <p:cNvPr id="5" name="Line 1055"/>
          <p:cNvSpPr>
            <a:spLocks noChangeShapeType="1"/>
          </p:cNvSpPr>
          <p:nvPr userDrawn="1"/>
        </p:nvSpPr>
        <p:spPr bwMode="auto">
          <a:xfrm flipV="1">
            <a:off x="0" y="0"/>
            <a:ext cx="12208933" cy="0"/>
          </a:xfrm>
          <a:prstGeom prst="line">
            <a:avLst/>
          </a:prstGeom>
          <a:noFill/>
          <a:ln w="57150">
            <a:solidFill>
              <a:srgbClr val="0000FF"/>
            </a:solidFill>
            <a:round/>
            <a:headEnd/>
            <a:tailEnd/>
          </a:ln>
        </p:spPr>
        <p:txBody>
          <a:bodyPr/>
          <a:lstStyle/>
          <a:p>
            <a:pPr>
              <a:defRPr/>
            </a:pPr>
            <a:endParaRPr lang="ja-JP" altLang="en-US" sz="1200"/>
          </a:p>
        </p:txBody>
      </p:sp>
      <p:sp>
        <p:nvSpPr>
          <p:cNvPr id="6" name="Text Box 1034"/>
          <p:cNvSpPr txBox="1">
            <a:spLocks noChangeArrowheads="1"/>
          </p:cNvSpPr>
          <p:nvPr/>
        </p:nvSpPr>
        <p:spPr bwMode="auto">
          <a:xfrm>
            <a:off x="9408584" y="6473826"/>
            <a:ext cx="2658533" cy="244475"/>
          </a:xfrm>
          <a:prstGeom prst="rect">
            <a:avLst/>
          </a:prstGeom>
          <a:noFill/>
          <a:ln w="9525">
            <a:noFill/>
            <a:miter lim="800000"/>
            <a:headEnd/>
            <a:tailEnd/>
          </a:ln>
          <a:effectLst/>
        </p:spPr>
        <p:txBody>
          <a:bodyPr>
            <a:spAutoFit/>
          </a:bodyPr>
          <a:lstStyle/>
          <a:p>
            <a:pPr algn="r">
              <a:spcBef>
                <a:spcPct val="0"/>
              </a:spcBef>
              <a:defRPr/>
            </a:pPr>
            <a:r>
              <a:rPr lang="en-GB" sz="1000" dirty="0">
                <a:solidFill>
                  <a:srgbClr val="663300"/>
                </a:solidFill>
              </a:rPr>
              <a:t>© Copyright </a:t>
            </a:r>
            <a:r>
              <a:rPr lang="en-GB" altLang="ja-JP" sz="1000" i="1" dirty="0" err="1">
                <a:solidFill>
                  <a:srgbClr val="663300"/>
                </a:solidFill>
              </a:rPr>
              <a:t>eCompliance</a:t>
            </a:r>
            <a:r>
              <a:rPr lang="ja-JP" altLang="en-GB" sz="1000" dirty="0">
                <a:solidFill>
                  <a:srgbClr val="663300"/>
                </a:solidFill>
              </a:rPr>
              <a:t> </a:t>
            </a:r>
            <a:r>
              <a:rPr lang="en-GB" sz="1000" dirty="0">
                <a:solidFill>
                  <a:srgbClr val="663300"/>
                </a:solidFill>
              </a:rPr>
              <a:t>20</a:t>
            </a:r>
            <a:r>
              <a:rPr lang="en-US" altLang="ja-JP" sz="1000" dirty="0">
                <a:solidFill>
                  <a:srgbClr val="663300"/>
                </a:solidFill>
              </a:rPr>
              <a:t>21</a:t>
            </a:r>
            <a:endParaRPr lang="en-GB" altLang="ja-JP" sz="1000" dirty="0">
              <a:solidFill>
                <a:srgbClr val="663300"/>
              </a:solidFill>
            </a:endParaRPr>
          </a:p>
        </p:txBody>
      </p:sp>
      <p:sp>
        <p:nvSpPr>
          <p:cNvPr id="7" name="Rectangle 1043"/>
          <p:cNvSpPr>
            <a:spLocks noChangeArrowheads="1"/>
          </p:cNvSpPr>
          <p:nvPr/>
        </p:nvSpPr>
        <p:spPr bwMode="auto">
          <a:xfrm>
            <a:off x="601133" y="1109663"/>
            <a:ext cx="11557000" cy="42862"/>
          </a:xfrm>
          <a:prstGeom prst="rect">
            <a:avLst/>
          </a:prstGeom>
          <a:solidFill>
            <a:srgbClr val="990000"/>
          </a:solidFill>
          <a:ln w="9525">
            <a:noFill/>
            <a:miter lim="800000"/>
            <a:headEnd/>
            <a:tailEnd/>
          </a:ln>
          <a:effectLst>
            <a:outerShdw dist="35921" dir="2700000" algn="ctr" rotWithShape="0">
              <a:schemeClr val="bg2"/>
            </a:outerShdw>
          </a:effectLst>
        </p:spPr>
        <p:txBody>
          <a:bodyPr wrap="none" anchor="ctr"/>
          <a:lstStyle/>
          <a:p>
            <a:pPr>
              <a:defRPr/>
            </a:pPr>
            <a:endParaRPr lang="ja-JP" altLang="en-US" sz="1200"/>
          </a:p>
        </p:txBody>
      </p:sp>
      <p:sp>
        <p:nvSpPr>
          <p:cNvPr id="8" name="Line 1044"/>
          <p:cNvSpPr>
            <a:spLocks noChangeShapeType="1"/>
          </p:cNvSpPr>
          <p:nvPr/>
        </p:nvSpPr>
        <p:spPr bwMode="auto">
          <a:xfrm>
            <a:off x="607485" y="6248400"/>
            <a:ext cx="10892367" cy="0"/>
          </a:xfrm>
          <a:prstGeom prst="line">
            <a:avLst/>
          </a:prstGeom>
          <a:noFill/>
          <a:ln w="12700">
            <a:solidFill>
              <a:schemeClr val="tx1"/>
            </a:solidFill>
            <a:round/>
            <a:headEnd type="none" w="sm" len="sm"/>
            <a:tailEnd type="none" w="sm" len="sm"/>
          </a:ln>
          <a:effectLst/>
        </p:spPr>
        <p:txBody>
          <a:bodyPr wrap="none" anchor="ctr"/>
          <a:lstStyle/>
          <a:p>
            <a:pPr>
              <a:defRPr/>
            </a:pPr>
            <a:endParaRPr lang="ja-JP" altLang="en-US" sz="1200"/>
          </a:p>
        </p:txBody>
      </p:sp>
      <p:sp>
        <p:nvSpPr>
          <p:cNvPr id="1073156" name="Rectangle 1028"/>
          <p:cNvSpPr>
            <a:spLocks noGrp="1" noChangeArrowheads="1"/>
          </p:cNvSpPr>
          <p:nvPr>
            <p:ph type="ctrTitle"/>
          </p:nvPr>
        </p:nvSpPr>
        <p:spPr>
          <a:xfrm>
            <a:off x="1117600" y="2667000"/>
            <a:ext cx="7112000" cy="914400"/>
          </a:xfrm>
        </p:spPr>
        <p:txBody>
          <a:bodyPr anchor="t"/>
          <a:lstStyle>
            <a:lvl1pPr>
              <a:defRPr sz="3200" b="1">
                <a:solidFill>
                  <a:schemeClr val="tx1"/>
                </a:solidFill>
              </a:defRPr>
            </a:lvl1pPr>
          </a:lstStyle>
          <a:p>
            <a:r>
              <a:rPr lang="en-GB" dirty="0" err="1"/>
              <a:t>マスタ</a:t>
            </a:r>
            <a:r>
              <a:rPr lang="en-GB" dirty="0"/>
              <a:t> </a:t>
            </a:r>
            <a:r>
              <a:rPr lang="en-GB" dirty="0" err="1"/>
              <a:t>タイトルの書式設定</a:t>
            </a:r>
            <a:endParaRPr lang="en-GB" dirty="0"/>
          </a:p>
        </p:txBody>
      </p:sp>
      <p:sp>
        <p:nvSpPr>
          <p:cNvPr id="1073157" name="Rectangle 1029"/>
          <p:cNvSpPr>
            <a:spLocks noGrp="1" noChangeArrowheads="1"/>
          </p:cNvSpPr>
          <p:nvPr>
            <p:ph type="subTitle" idx="1"/>
          </p:nvPr>
        </p:nvSpPr>
        <p:spPr>
          <a:xfrm>
            <a:off x="6043084" y="5375275"/>
            <a:ext cx="5892800" cy="838200"/>
          </a:xfrm>
        </p:spPr>
        <p:txBody>
          <a:bodyPr/>
          <a:lstStyle>
            <a:lvl1pPr marL="0" indent="0">
              <a:buFont typeface="Wingdings" pitchFamily="2" charset="2"/>
              <a:buNone/>
              <a:defRPr sz="2000" b="1"/>
            </a:lvl1pPr>
          </a:lstStyle>
          <a:p>
            <a:r>
              <a:rPr lang="en-GB"/>
              <a:t>マスタ サブタイトルの書式設定</a:t>
            </a:r>
          </a:p>
        </p:txBody>
      </p:sp>
      <p:pic>
        <p:nvPicPr>
          <p:cNvPr id="10" name="Picture 42" descr="LOGO">
            <a:extLst>
              <a:ext uri="{FF2B5EF4-FFF2-40B4-BE49-F238E27FC236}">
                <a16:creationId xmlns:a16="http://schemas.microsoft.com/office/drawing/2014/main" id="{93A65071-C197-46A0-99A6-7B9085DA2D30}"/>
              </a:ext>
            </a:extLst>
          </p:cNvPr>
          <p:cNvPicPr>
            <a:picLocks noChangeAspect="1" noChangeArrowheads="1"/>
          </p:cNvPicPr>
          <p:nvPr userDrawn="1"/>
        </p:nvPicPr>
        <p:blipFill>
          <a:blip r:embed="rId3" cstate="print"/>
          <a:srcRect/>
          <a:stretch>
            <a:fillRect/>
          </a:stretch>
        </p:blipFill>
        <p:spPr bwMode="auto">
          <a:xfrm>
            <a:off x="594785" y="6259514"/>
            <a:ext cx="1129978" cy="598487"/>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3200">
                <a:solidFill>
                  <a:schemeClr val="tx1"/>
                </a:solidFill>
              </a:defRPr>
            </a:lvl1pPr>
          </a:lstStyle>
          <a:p>
            <a:r>
              <a:rPr lang="ja-JP" altLang="en-US" dirty="0"/>
              <a:t>マスタ タイトルの書式設定</a:t>
            </a:r>
          </a:p>
        </p:txBody>
      </p:sp>
      <p:sp>
        <p:nvSpPr>
          <p:cNvPr id="3" name="コンテンツ プレースホルダ 2"/>
          <p:cNvSpPr>
            <a:spLocks noGrp="1"/>
          </p:cNvSpPr>
          <p:nvPr>
            <p:ph idx="1" hasCustomPrompt="1"/>
          </p:nvPr>
        </p:nvSpPr>
        <p:spPr>
          <a:xfrm>
            <a:off x="626533" y="1083831"/>
            <a:ext cx="10972800" cy="2234458"/>
          </a:xfrm>
        </p:spPr>
        <p:txBody>
          <a:bodyPr>
            <a:spAutoFit/>
          </a:bodyPr>
          <a:lstStyle>
            <a:lvl1pPr>
              <a:defRPr sz="2400"/>
            </a:lvl1pPr>
            <a:lvl2pPr>
              <a:defRPr sz="2400"/>
            </a:lvl2pPr>
            <a:lvl3pPr>
              <a:defRPr sz="2400"/>
            </a:lvl3pPr>
            <a:lvl4pPr>
              <a:defRPr sz="2400"/>
            </a:lvl4pPr>
            <a:lvl5pPr>
              <a:defRPr sz="2400"/>
            </a:lvl5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49D5B4C-BFB4-4865-8DF8-91EA900601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13132"/>
            <a:ext cx="12192000" cy="6211363"/>
          </a:xfrm>
          <a:prstGeom prst="rect">
            <a:avLst/>
          </a:prstGeom>
        </p:spPr>
      </p:pic>
      <p:sp>
        <p:nvSpPr>
          <p:cNvPr id="10" name="Line 43"/>
          <p:cNvSpPr>
            <a:spLocks noChangeShapeType="1"/>
          </p:cNvSpPr>
          <p:nvPr userDrawn="1"/>
        </p:nvSpPr>
        <p:spPr bwMode="auto">
          <a:xfrm flipV="1">
            <a:off x="0" y="0"/>
            <a:ext cx="12208933" cy="0"/>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txBody>
          <a:bodyPr/>
          <a:lstStyle/>
          <a:p>
            <a:pPr>
              <a:spcBef>
                <a:spcPct val="0"/>
              </a:spcBef>
            </a:pPr>
            <a:endParaRPr kumimoji="1" lang="ja-JP" altLang="en-US" sz="1200">
              <a:solidFill>
                <a:srgbClr val="000000"/>
              </a:solidFill>
            </a:endParaRPr>
          </a:p>
        </p:txBody>
      </p:sp>
      <p:sp>
        <p:nvSpPr>
          <p:cNvPr id="9219" name="Rectangle 4"/>
          <p:cNvSpPr>
            <a:spLocks noGrp="1" noChangeArrowheads="1"/>
          </p:cNvSpPr>
          <p:nvPr>
            <p:ph type="title"/>
          </p:nvPr>
        </p:nvSpPr>
        <p:spPr bwMode="auto">
          <a:xfrm>
            <a:off x="626533" y="158751"/>
            <a:ext cx="10972800" cy="73977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GB" dirty="0" err="1"/>
              <a:t>マスタ</a:t>
            </a:r>
            <a:r>
              <a:rPr lang="en-GB" dirty="0"/>
              <a:t> </a:t>
            </a:r>
            <a:r>
              <a:rPr lang="en-GB" dirty="0" err="1"/>
              <a:t>タイトルの書式設定</a:t>
            </a:r>
            <a:endParaRPr lang="en-GB" dirty="0"/>
          </a:p>
        </p:txBody>
      </p:sp>
      <p:sp>
        <p:nvSpPr>
          <p:cNvPr id="9220" name="Rectangle 5"/>
          <p:cNvSpPr>
            <a:spLocks noGrp="1" noChangeArrowheads="1"/>
          </p:cNvSpPr>
          <p:nvPr>
            <p:ph type="body" idx="1"/>
          </p:nvPr>
        </p:nvSpPr>
        <p:spPr bwMode="auto">
          <a:xfrm>
            <a:off x="613833" y="1090056"/>
            <a:ext cx="10886019" cy="4751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err="1"/>
              <a:t>マスタ</a:t>
            </a:r>
            <a:r>
              <a:rPr lang="en-GB" dirty="0"/>
              <a:t> </a:t>
            </a:r>
            <a:r>
              <a:rPr lang="en-GB" dirty="0" err="1"/>
              <a:t>テキストの書式設定</a:t>
            </a:r>
            <a:endParaRPr lang="en-GB" dirty="0"/>
          </a:p>
          <a:p>
            <a:pPr lvl="1"/>
            <a:r>
              <a:rPr lang="en-GB" dirty="0"/>
              <a:t>第 </a:t>
            </a:r>
            <a:r>
              <a:rPr lang="en-GB" altLang="ja-JP" dirty="0"/>
              <a:t>2 </a:t>
            </a:r>
            <a:r>
              <a:rPr lang="en-GB" dirty="0" err="1"/>
              <a:t>レベル</a:t>
            </a:r>
            <a:endParaRPr lang="en-GB" dirty="0"/>
          </a:p>
          <a:p>
            <a:pPr lvl="2"/>
            <a:r>
              <a:rPr lang="en-GB" dirty="0"/>
              <a:t>第 </a:t>
            </a:r>
            <a:r>
              <a:rPr lang="en-GB" altLang="ja-JP" dirty="0"/>
              <a:t>3 </a:t>
            </a:r>
            <a:r>
              <a:rPr lang="en-GB" dirty="0" err="1"/>
              <a:t>レベル</a:t>
            </a:r>
            <a:endParaRPr lang="en-GB" dirty="0"/>
          </a:p>
          <a:p>
            <a:pPr lvl="3"/>
            <a:r>
              <a:rPr lang="en-GB" dirty="0"/>
              <a:t>第 </a:t>
            </a:r>
            <a:r>
              <a:rPr lang="en-GB" altLang="ja-JP" dirty="0"/>
              <a:t>4 </a:t>
            </a:r>
            <a:r>
              <a:rPr lang="en-GB" dirty="0" err="1"/>
              <a:t>レベル</a:t>
            </a:r>
            <a:endParaRPr lang="en-GB" dirty="0"/>
          </a:p>
          <a:p>
            <a:pPr lvl="4"/>
            <a:r>
              <a:rPr lang="en-GB" dirty="0"/>
              <a:t>第 </a:t>
            </a:r>
            <a:r>
              <a:rPr lang="en-GB" altLang="ja-JP" dirty="0"/>
              <a:t>5 </a:t>
            </a:r>
            <a:r>
              <a:rPr lang="en-GB" dirty="0" err="1"/>
              <a:t>レベル</a:t>
            </a:r>
            <a:endParaRPr lang="en-GB" dirty="0"/>
          </a:p>
        </p:txBody>
      </p:sp>
      <p:sp>
        <p:nvSpPr>
          <p:cNvPr id="1072138" name="Text Box 10"/>
          <p:cNvSpPr txBox="1">
            <a:spLocks noChangeArrowheads="1"/>
          </p:cNvSpPr>
          <p:nvPr/>
        </p:nvSpPr>
        <p:spPr bwMode="auto">
          <a:xfrm>
            <a:off x="4931834" y="6465888"/>
            <a:ext cx="2332567" cy="215900"/>
          </a:xfrm>
          <a:prstGeom prst="rect">
            <a:avLst/>
          </a:prstGeom>
          <a:noFill/>
          <a:ln w="9525">
            <a:noFill/>
            <a:miter lim="800000"/>
            <a:headEnd/>
            <a:tailEnd/>
          </a:ln>
          <a:effectLst/>
        </p:spPr>
        <p:txBody>
          <a:bodyPr>
            <a:spAutoFit/>
          </a:bodyPr>
          <a:lstStyle/>
          <a:p>
            <a:pPr algn="ctr">
              <a:spcBef>
                <a:spcPct val="0"/>
              </a:spcBef>
              <a:defRPr/>
            </a:pPr>
            <a:r>
              <a:rPr lang="en-US" altLang="ja-JP" sz="800" dirty="0">
                <a:solidFill>
                  <a:srgbClr val="663300"/>
                </a:solidFill>
                <a:latin typeface="Arial" pitchFamily="34" charset="0"/>
              </a:rPr>
              <a:t>© Copyright eCompliance 2021</a:t>
            </a:r>
          </a:p>
        </p:txBody>
      </p:sp>
      <p:sp>
        <p:nvSpPr>
          <p:cNvPr id="1072140" name="Line 12"/>
          <p:cNvSpPr>
            <a:spLocks noChangeShapeType="1"/>
          </p:cNvSpPr>
          <p:nvPr/>
        </p:nvSpPr>
        <p:spPr bwMode="auto">
          <a:xfrm flipV="1">
            <a:off x="2032000" y="6477000"/>
            <a:ext cx="0" cy="228600"/>
          </a:xfrm>
          <a:prstGeom prst="line">
            <a:avLst/>
          </a:prstGeom>
          <a:noFill/>
          <a:ln w="9525">
            <a:solidFill>
              <a:schemeClr val="bg1"/>
            </a:solidFill>
            <a:round/>
            <a:headEnd/>
            <a:tailEnd/>
          </a:ln>
          <a:effectLst/>
        </p:spPr>
        <p:txBody>
          <a:bodyPr/>
          <a:lstStyle/>
          <a:p>
            <a:pPr>
              <a:defRPr/>
            </a:pPr>
            <a:endParaRPr lang="ja-JP" altLang="en-US" sz="1200"/>
          </a:p>
        </p:txBody>
      </p:sp>
      <p:sp>
        <p:nvSpPr>
          <p:cNvPr id="1072146" name="Line 18"/>
          <p:cNvSpPr>
            <a:spLocks noChangeShapeType="1"/>
          </p:cNvSpPr>
          <p:nvPr/>
        </p:nvSpPr>
        <p:spPr bwMode="auto">
          <a:xfrm>
            <a:off x="607485" y="6248400"/>
            <a:ext cx="10892367" cy="0"/>
          </a:xfrm>
          <a:prstGeom prst="line">
            <a:avLst/>
          </a:prstGeom>
          <a:noFill/>
          <a:ln w="12700">
            <a:solidFill>
              <a:schemeClr val="tx1"/>
            </a:solidFill>
            <a:round/>
            <a:headEnd type="none" w="sm" len="sm"/>
            <a:tailEnd type="none" w="sm" len="sm"/>
          </a:ln>
          <a:effectLst/>
        </p:spPr>
        <p:txBody>
          <a:bodyPr wrap="none" anchor="ctr"/>
          <a:lstStyle/>
          <a:p>
            <a:pPr>
              <a:defRPr/>
            </a:pPr>
            <a:endParaRPr lang="ja-JP" altLang="en-US" sz="1200"/>
          </a:p>
        </p:txBody>
      </p:sp>
      <p:sp>
        <p:nvSpPr>
          <p:cNvPr id="1072166" name="Line 38"/>
          <p:cNvSpPr>
            <a:spLocks noChangeShapeType="1"/>
          </p:cNvSpPr>
          <p:nvPr/>
        </p:nvSpPr>
        <p:spPr bwMode="auto">
          <a:xfrm>
            <a:off x="601134" y="895350"/>
            <a:ext cx="10892367" cy="0"/>
          </a:xfrm>
          <a:prstGeom prst="line">
            <a:avLst/>
          </a:prstGeom>
          <a:noFill/>
          <a:ln w="12700">
            <a:solidFill>
              <a:schemeClr val="tx1"/>
            </a:solidFill>
            <a:round/>
            <a:headEnd type="none" w="sm" len="sm"/>
            <a:tailEnd type="none" w="sm" len="sm"/>
          </a:ln>
          <a:effectLst/>
        </p:spPr>
        <p:txBody>
          <a:bodyPr wrap="none" anchor="ctr"/>
          <a:lstStyle/>
          <a:p>
            <a:pPr>
              <a:defRPr/>
            </a:pPr>
            <a:endParaRPr lang="ja-JP" altLang="en-US" sz="1200"/>
          </a:p>
        </p:txBody>
      </p:sp>
      <p:pic>
        <p:nvPicPr>
          <p:cNvPr id="9226" name="Picture 42" descr="LOGO"/>
          <p:cNvPicPr>
            <a:picLocks noChangeAspect="1" noChangeArrowheads="1"/>
          </p:cNvPicPr>
          <p:nvPr userDrawn="1"/>
        </p:nvPicPr>
        <p:blipFill>
          <a:blip r:embed="rId6" cstate="print"/>
          <a:srcRect/>
          <a:stretch>
            <a:fillRect/>
          </a:stretch>
        </p:blipFill>
        <p:spPr bwMode="auto">
          <a:xfrm>
            <a:off x="594785" y="6259514"/>
            <a:ext cx="1129978" cy="598487"/>
          </a:xfrm>
          <a:prstGeom prst="rect">
            <a:avLst/>
          </a:prstGeom>
          <a:noFill/>
          <a:ln w="9525">
            <a:noFill/>
            <a:miter lim="800000"/>
            <a:headEnd/>
            <a:tailEnd/>
          </a:ln>
        </p:spPr>
      </p:pic>
      <p:sp>
        <p:nvSpPr>
          <p:cNvPr id="11" name="Text Box 21"/>
          <p:cNvSpPr txBox="1">
            <a:spLocks noChangeArrowheads="1"/>
          </p:cNvSpPr>
          <p:nvPr userDrawn="1"/>
        </p:nvSpPr>
        <p:spPr bwMode="auto">
          <a:xfrm>
            <a:off x="11053233" y="6392864"/>
            <a:ext cx="372218" cy="276999"/>
          </a:xfrm>
          <a:prstGeom prst="rect">
            <a:avLst/>
          </a:prstGeom>
          <a:noFill/>
          <a:ln>
            <a:noFill/>
          </a:ln>
        </p:spPr>
        <p:txBody>
          <a:bodyPr wrap="none">
            <a:spAutoFit/>
          </a:bodyPr>
          <a:lstStyle>
            <a:lvl1pPr eaLnBrk="0" hangingPunct="0">
              <a:spcBef>
                <a:spcPct val="50000"/>
              </a:spcBef>
              <a:defRPr sz="1200">
                <a:solidFill>
                  <a:schemeClr val="tx1"/>
                </a:solidFill>
                <a:latin typeface="Arial" charset="0"/>
                <a:ea typeface="MS UI Gothic" pitchFamily="50" charset="-128"/>
              </a:defRPr>
            </a:lvl1pPr>
            <a:lvl2pPr marL="742950" indent="-285750" eaLnBrk="0" hangingPunct="0">
              <a:spcBef>
                <a:spcPct val="50000"/>
              </a:spcBef>
              <a:defRPr sz="1200">
                <a:solidFill>
                  <a:schemeClr val="tx1"/>
                </a:solidFill>
                <a:latin typeface="Arial" charset="0"/>
                <a:ea typeface="MS UI Gothic" pitchFamily="50" charset="-128"/>
              </a:defRPr>
            </a:lvl2pPr>
            <a:lvl3pPr marL="1143000" indent="-228600" eaLnBrk="0" hangingPunct="0">
              <a:spcBef>
                <a:spcPct val="50000"/>
              </a:spcBef>
              <a:defRPr sz="1200">
                <a:solidFill>
                  <a:schemeClr val="tx1"/>
                </a:solidFill>
                <a:latin typeface="Arial" charset="0"/>
                <a:ea typeface="MS UI Gothic" pitchFamily="50" charset="-128"/>
              </a:defRPr>
            </a:lvl3pPr>
            <a:lvl4pPr marL="1600200" indent="-228600" eaLnBrk="0" hangingPunct="0">
              <a:spcBef>
                <a:spcPct val="50000"/>
              </a:spcBef>
              <a:defRPr sz="1200">
                <a:solidFill>
                  <a:schemeClr val="tx1"/>
                </a:solidFill>
                <a:latin typeface="Arial" charset="0"/>
                <a:ea typeface="MS UI Gothic" pitchFamily="50" charset="-128"/>
              </a:defRPr>
            </a:lvl4pPr>
            <a:lvl5pPr marL="2057400" indent="-228600" eaLnBrk="0" hangingPunct="0">
              <a:spcBef>
                <a:spcPct val="50000"/>
              </a:spcBef>
              <a:defRPr sz="1200">
                <a:solidFill>
                  <a:schemeClr val="tx1"/>
                </a:solidFill>
                <a:latin typeface="Arial" charset="0"/>
                <a:ea typeface="MS UI Gothic" pitchFamily="50" charset="-128"/>
              </a:defRPr>
            </a:lvl5pPr>
            <a:lvl6pPr marL="2514600" indent="-228600" eaLnBrk="0" fontAlgn="base" hangingPunct="0">
              <a:spcBef>
                <a:spcPct val="50000"/>
              </a:spcBef>
              <a:spcAft>
                <a:spcPct val="0"/>
              </a:spcAft>
              <a:defRPr sz="1200">
                <a:solidFill>
                  <a:schemeClr val="tx1"/>
                </a:solidFill>
                <a:latin typeface="Arial" charset="0"/>
                <a:ea typeface="MS UI Gothic" pitchFamily="50" charset="-128"/>
              </a:defRPr>
            </a:lvl6pPr>
            <a:lvl7pPr marL="2971800" indent="-228600" eaLnBrk="0" fontAlgn="base" hangingPunct="0">
              <a:spcBef>
                <a:spcPct val="50000"/>
              </a:spcBef>
              <a:spcAft>
                <a:spcPct val="0"/>
              </a:spcAft>
              <a:defRPr sz="1200">
                <a:solidFill>
                  <a:schemeClr val="tx1"/>
                </a:solidFill>
                <a:latin typeface="Arial" charset="0"/>
                <a:ea typeface="MS UI Gothic" pitchFamily="50" charset="-128"/>
              </a:defRPr>
            </a:lvl7pPr>
            <a:lvl8pPr marL="3429000" indent="-228600" eaLnBrk="0" fontAlgn="base" hangingPunct="0">
              <a:spcBef>
                <a:spcPct val="50000"/>
              </a:spcBef>
              <a:spcAft>
                <a:spcPct val="0"/>
              </a:spcAft>
              <a:defRPr sz="1200">
                <a:solidFill>
                  <a:schemeClr val="tx1"/>
                </a:solidFill>
                <a:latin typeface="Arial" charset="0"/>
                <a:ea typeface="MS UI Gothic" pitchFamily="50" charset="-128"/>
              </a:defRPr>
            </a:lvl8pPr>
            <a:lvl9pPr marL="3886200" indent="-228600" eaLnBrk="0" fontAlgn="base" hangingPunct="0">
              <a:spcBef>
                <a:spcPct val="50000"/>
              </a:spcBef>
              <a:spcAft>
                <a:spcPct val="0"/>
              </a:spcAft>
              <a:defRPr sz="1200">
                <a:solidFill>
                  <a:schemeClr val="tx1"/>
                </a:solidFill>
                <a:latin typeface="Arial" charset="0"/>
                <a:ea typeface="MS UI Gothic" pitchFamily="50" charset="-128"/>
              </a:defRPr>
            </a:lvl9pPr>
          </a:lstStyle>
          <a:p>
            <a:pPr>
              <a:spcBef>
                <a:spcPct val="0"/>
              </a:spcBef>
              <a:defRPr/>
            </a:pPr>
            <a:fld id="{EC6F2894-4104-4DD3-9DF8-B636FDF1D361}" type="slidenum">
              <a:rPr lang="ja-JP" altLang="en-US" sz="1200" smtClean="0"/>
              <a:pPr>
                <a:spcBef>
                  <a:spcPct val="0"/>
                </a:spcBef>
                <a:defRPr/>
              </a:pPr>
              <a:t>‹#›</a:t>
            </a:fld>
            <a:endParaRPr lang="en-US" altLang="ja-JP" sz="1200"/>
          </a:p>
        </p:txBody>
      </p:sp>
    </p:spTree>
  </p:cSld>
  <p:clrMap bg1="lt1" tx1="dk1" bg2="lt2" tx2="dk2" accent1="accent1" accent2="accent2" accent3="accent3" accent4="accent4" accent5="accent5" accent6="accent6" hlink="hlink" folHlink="folHlink"/>
  <p:sldLayoutIdLst>
    <p:sldLayoutId id="2147484557" r:id="rId1"/>
    <p:sldLayoutId id="2147484544" r:id="rId2"/>
    <p:sldLayoutId id="2147484549" r:id="rId3"/>
  </p:sldLayoutIdLst>
  <p:txStyles>
    <p:titleStyle>
      <a:lvl1pPr algn="l" rtl="0" eaLnBrk="0" fontAlgn="base" hangingPunct="0">
        <a:spcBef>
          <a:spcPct val="0"/>
        </a:spcBef>
        <a:spcAft>
          <a:spcPct val="0"/>
        </a:spcAft>
        <a:defRPr sz="2000">
          <a:solidFill>
            <a:schemeClr val="tx1"/>
          </a:solidFill>
          <a:latin typeface="+mj-lt"/>
          <a:ea typeface="+mj-ea"/>
          <a:cs typeface="+mj-cs"/>
        </a:defRPr>
      </a:lvl1pPr>
      <a:lvl2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2pPr>
      <a:lvl3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3pPr>
      <a:lvl4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4pPr>
      <a:lvl5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5pPr>
      <a:lvl6pPr marL="457200" algn="l" rtl="0" fontAlgn="base">
        <a:spcBef>
          <a:spcPct val="0"/>
        </a:spcBef>
        <a:spcAft>
          <a:spcPct val="0"/>
        </a:spcAft>
        <a:defRPr sz="2000">
          <a:solidFill>
            <a:srgbClr val="663300"/>
          </a:solidFill>
          <a:latin typeface="Arial" charset="0"/>
          <a:ea typeface="MS UI Gothic" pitchFamily="50" charset="-128"/>
          <a:cs typeface="Arial" charset="0"/>
        </a:defRPr>
      </a:lvl6pPr>
      <a:lvl7pPr marL="914400" algn="l" rtl="0" fontAlgn="base">
        <a:spcBef>
          <a:spcPct val="0"/>
        </a:spcBef>
        <a:spcAft>
          <a:spcPct val="0"/>
        </a:spcAft>
        <a:defRPr sz="2000">
          <a:solidFill>
            <a:srgbClr val="663300"/>
          </a:solidFill>
          <a:latin typeface="Arial" charset="0"/>
          <a:ea typeface="MS UI Gothic" pitchFamily="50" charset="-128"/>
          <a:cs typeface="Arial" charset="0"/>
        </a:defRPr>
      </a:lvl7pPr>
      <a:lvl8pPr marL="1371600" algn="l" rtl="0" fontAlgn="base">
        <a:spcBef>
          <a:spcPct val="0"/>
        </a:spcBef>
        <a:spcAft>
          <a:spcPct val="0"/>
        </a:spcAft>
        <a:defRPr sz="2000">
          <a:solidFill>
            <a:srgbClr val="663300"/>
          </a:solidFill>
          <a:latin typeface="Arial" charset="0"/>
          <a:ea typeface="MS UI Gothic" pitchFamily="50" charset="-128"/>
          <a:cs typeface="Arial" charset="0"/>
        </a:defRPr>
      </a:lvl8pPr>
      <a:lvl9pPr marL="1828800" algn="l" rtl="0" fontAlgn="base">
        <a:spcBef>
          <a:spcPct val="0"/>
        </a:spcBef>
        <a:spcAft>
          <a:spcPct val="0"/>
        </a:spcAft>
        <a:defRPr sz="2000">
          <a:solidFill>
            <a:srgbClr val="663300"/>
          </a:solidFill>
          <a:latin typeface="Arial" charset="0"/>
          <a:ea typeface="MS UI Gothic" pitchFamily="50" charset="-128"/>
          <a:cs typeface="Arial" charset="0"/>
        </a:defRPr>
      </a:lvl9pPr>
    </p:titleStyle>
    <p:bodyStyle>
      <a:lvl1pPr marL="266700" indent="-266700" algn="l" rtl="0" eaLnBrk="0" fontAlgn="base" hangingPunct="0">
        <a:spcBef>
          <a:spcPct val="20000"/>
        </a:spcBef>
        <a:spcAft>
          <a:spcPct val="0"/>
        </a:spcAft>
        <a:buClr>
          <a:schemeClr val="accent1"/>
        </a:buClr>
        <a:buFont typeface="Wingdings" pitchFamily="2" charset="2"/>
        <a:buChar char="n"/>
        <a:tabLst>
          <a:tab pos="800100" algn="l"/>
        </a:tabLst>
        <a:defRPr sz="2800">
          <a:solidFill>
            <a:schemeClr val="tx1"/>
          </a:solidFill>
          <a:latin typeface="+mn-lt"/>
          <a:ea typeface="+mn-ea"/>
          <a:cs typeface="+mn-cs"/>
        </a:defRPr>
      </a:lvl1pPr>
      <a:lvl2pPr marL="711200" indent="-265113" algn="l" rtl="0" eaLnBrk="0" fontAlgn="base" hangingPunct="0">
        <a:spcBef>
          <a:spcPct val="20000"/>
        </a:spcBef>
        <a:spcAft>
          <a:spcPct val="0"/>
        </a:spcAft>
        <a:buClr>
          <a:srgbClr val="FF0000"/>
        </a:buClr>
        <a:buFont typeface="Wingdings" pitchFamily="2" charset="2"/>
        <a:buChar char="l"/>
        <a:tabLst>
          <a:tab pos="800100" algn="l"/>
        </a:tabLst>
        <a:defRPr sz="2400">
          <a:solidFill>
            <a:schemeClr val="tx1"/>
          </a:solidFill>
          <a:latin typeface="+mn-lt"/>
          <a:ea typeface="+mn-ea"/>
          <a:cs typeface="+mn-cs"/>
        </a:defRPr>
      </a:lvl2pPr>
      <a:lvl3pPr marL="1058863" indent="-168275" algn="l" rtl="0" eaLnBrk="0" fontAlgn="base" hangingPunct="0">
        <a:spcBef>
          <a:spcPct val="20000"/>
        </a:spcBef>
        <a:spcAft>
          <a:spcPct val="0"/>
        </a:spcAft>
        <a:buChar char="•"/>
        <a:tabLst>
          <a:tab pos="800100" algn="l"/>
        </a:tabLst>
        <a:defRPr sz="2400">
          <a:solidFill>
            <a:schemeClr val="tx1"/>
          </a:solidFill>
          <a:latin typeface="+mn-lt"/>
          <a:ea typeface="+mn-ea"/>
          <a:cs typeface="+mn-cs"/>
        </a:defRPr>
      </a:lvl3pPr>
      <a:lvl4pPr marL="1419225" indent="-180975" algn="l" rtl="0" eaLnBrk="0" fontAlgn="base" hangingPunct="0">
        <a:spcBef>
          <a:spcPct val="20000"/>
        </a:spcBef>
        <a:spcAft>
          <a:spcPct val="0"/>
        </a:spcAft>
        <a:buFont typeface="Arial" charset="0"/>
        <a:buChar char="-"/>
        <a:tabLst>
          <a:tab pos="800100" algn="l"/>
        </a:tabLst>
        <a:defRPr sz="2400">
          <a:solidFill>
            <a:schemeClr val="tx1"/>
          </a:solidFill>
          <a:latin typeface="+mn-lt"/>
          <a:ea typeface="+mn-ea"/>
          <a:cs typeface="+mn-cs"/>
        </a:defRPr>
      </a:lvl4pPr>
      <a:lvl5pPr marL="1766888" indent="-168275" algn="l" rtl="0" eaLnBrk="0" fontAlgn="base" hangingPunct="0">
        <a:spcBef>
          <a:spcPct val="20000"/>
        </a:spcBef>
        <a:spcAft>
          <a:spcPct val="0"/>
        </a:spcAft>
        <a:buFont typeface="Arial" charset="0"/>
        <a:buChar char="-"/>
        <a:tabLst>
          <a:tab pos="800100" algn="l"/>
        </a:tabLst>
        <a:defRPr sz="2400">
          <a:solidFill>
            <a:schemeClr val="tx1"/>
          </a:solidFill>
          <a:latin typeface="+mn-lt"/>
          <a:ea typeface="+mn-ea"/>
          <a:cs typeface="+mn-cs"/>
        </a:defRPr>
      </a:lvl5pPr>
      <a:lvl6pPr marL="2224088" indent="-168275" algn="l" rtl="0" fontAlgn="base">
        <a:spcBef>
          <a:spcPct val="20000"/>
        </a:spcBef>
        <a:spcAft>
          <a:spcPct val="0"/>
        </a:spcAft>
        <a:buFont typeface="Arial" charset="0"/>
        <a:buChar char="-"/>
        <a:tabLst>
          <a:tab pos="800100" algn="l"/>
        </a:tabLst>
        <a:defRPr sz="1400">
          <a:solidFill>
            <a:schemeClr val="tx1"/>
          </a:solidFill>
          <a:latin typeface="+mn-lt"/>
          <a:ea typeface="+mn-ea"/>
          <a:cs typeface="+mn-cs"/>
        </a:defRPr>
      </a:lvl6pPr>
      <a:lvl7pPr marL="2681288" indent="-168275" algn="l" rtl="0" fontAlgn="base">
        <a:spcBef>
          <a:spcPct val="20000"/>
        </a:spcBef>
        <a:spcAft>
          <a:spcPct val="0"/>
        </a:spcAft>
        <a:buFont typeface="Arial" charset="0"/>
        <a:buChar char="-"/>
        <a:tabLst>
          <a:tab pos="800100" algn="l"/>
        </a:tabLst>
        <a:defRPr sz="1400">
          <a:solidFill>
            <a:schemeClr val="tx1"/>
          </a:solidFill>
          <a:latin typeface="+mn-lt"/>
          <a:ea typeface="+mn-ea"/>
          <a:cs typeface="+mn-cs"/>
        </a:defRPr>
      </a:lvl7pPr>
      <a:lvl8pPr marL="3138488" indent="-168275" algn="l" rtl="0" fontAlgn="base">
        <a:spcBef>
          <a:spcPct val="20000"/>
        </a:spcBef>
        <a:spcAft>
          <a:spcPct val="0"/>
        </a:spcAft>
        <a:buFont typeface="Arial" charset="0"/>
        <a:buChar char="-"/>
        <a:tabLst>
          <a:tab pos="800100" algn="l"/>
        </a:tabLst>
        <a:defRPr sz="1400">
          <a:solidFill>
            <a:schemeClr val="tx1"/>
          </a:solidFill>
          <a:latin typeface="+mn-lt"/>
          <a:ea typeface="+mn-ea"/>
          <a:cs typeface="+mn-cs"/>
        </a:defRPr>
      </a:lvl8pPr>
      <a:lvl9pPr marL="3595688" indent="-168275" algn="l" rtl="0" fontAlgn="base">
        <a:spcBef>
          <a:spcPct val="20000"/>
        </a:spcBef>
        <a:spcAft>
          <a:spcPct val="0"/>
        </a:spcAft>
        <a:buFont typeface="Arial" charset="0"/>
        <a:buChar char="-"/>
        <a:tabLst>
          <a:tab pos="800100" algn="l"/>
        </a:tabLst>
        <a:defRPr sz="14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audio" Target="../media/audio1.wav"/><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2.png"/><Relationship Id="rId5" Type="http://schemas.openxmlformats.org/officeDocument/2006/relationships/audio" Target="../media/audio1.wav"/><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4.w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audio" Target="../media/audio1.wav"/><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4.m4a"/><Relationship Id="rId7" Type="http://schemas.openxmlformats.org/officeDocument/2006/relationships/audio" Target="../media/audio1.wav"/><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notesSlide" Target="../notesSlides/notesSlide18.xml"/><Relationship Id="rId5" Type="http://schemas.openxmlformats.org/officeDocument/2006/relationships/slideLayout" Target="../slideLayouts/slideLayout1.xml"/><Relationship Id="rId10" Type="http://schemas.openxmlformats.org/officeDocument/2006/relationships/image" Target="../media/image7.png"/><Relationship Id="rId4" Type="http://schemas.openxmlformats.org/officeDocument/2006/relationships/audio" Target="../media/media4.m4a"/><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7.png"/><Relationship Id="rId5" Type="http://schemas.openxmlformats.org/officeDocument/2006/relationships/audio" Target="../media/audio1.wav"/><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audio" Target="../media/audio1.wav"/><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m4a"/><Relationship Id="rId7" Type="http://schemas.openxmlformats.org/officeDocument/2006/relationships/audio" Target="../media/audio1.wav"/><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notesSlide" Target="../notesSlides/notesSlide5.xml"/><Relationship Id="rId5" Type="http://schemas.openxmlformats.org/officeDocument/2006/relationships/slideLayout" Target="../slideLayouts/slideLayout1.xml"/><Relationship Id="rId10" Type="http://schemas.openxmlformats.org/officeDocument/2006/relationships/image" Target="../media/image7.png"/><Relationship Id="rId4" Type="http://schemas.openxmlformats.org/officeDocument/2006/relationships/audio" Target="../media/media3.m4a"/><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subTitle" idx="1"/>
          </p:nvPr>
        </p:nvSpPr>
        <p:spPr>
          <a:xfrm>
            <a:off x="9180513" y="5743701"/>
            <a:ext cx="2324100" cy="458787"/>
          </a:xfrm>
        </p:spPr>
        <p:txBody>
          <a:bodyPr/>
          <a:lstStyle/>
          <a:p>
            <a:pPr eaLnBrk="1" hangingPunct="1">
              <a:lnSpc>
                <a:spcPct val="80000"/>
              </a:lnSpc>
            </a:pPr>
            <a:r>
              <a:rPr lang="ja-JP" altLang="en-US" dirty="0"/>
              <a:t>イーコンプライアンス</a:t>
            </a:r>
          </a:p>
          <a:p>
            <a:pPr eaLnBrk="1" hangingPunct="1">
              <a:lnSpc>
                <a:spcPct val="80000"/>
              </a:lnSpc>
            </a:pPr>
            <a:r>
              <a:rPr kumimoji="1" lang="en-US" altLang="ja-JP" sz="1200" b="0" dirty="0"/>
              <a:t>http://eCompliance.co.jp</a:t>
            </a:r>
            <a:endParaRPr kumimoji="1" lang="ja-JP" altLang="en-US" sz="1200" b="0" dirty="0"/>
          </a:p>
        </p:txBody>
      </p:sp>
      <p:sp>
        <p:nvSpPr>
          <p:cNvPr id="31748" name="Rectangle 4"/>
          <p:cNvSpPr>
            <a:spLocks noChangeArrowheads="1"/>
          </p:cNvSpPr>
          <p:nvPr/>
        </p:nvSpPr>
        <p:spPr bwMode="auto">
          <a:xfrm>
            <a:off x="5051426" y="4850471"/>
            <a:ext cx="2092325" cy="246221"/>
          </a:xfrm>
          <a:prstGeom prst="rect">
            <a:avLst/>
          </a:prstGeom>
          <a:noFill/>
          <a:ln w="9525" algn="ctr">
            <a:noFill/>
            <a:miter lim="800000"/>
            <a:headEnd/>
            <a:tailEnd/>
          </a:ln>
        </p:spPr>
        <p:txBody>
          <a:bodyPr lIns="0" tIns="0" rIns="0" bIns="0">
            <a:spAutoFit/>
          </a:bodyPr>
          <a:lstStyle/>
          <a:p>
            <a:pPr algn="ctr"/>
            <a:r>
              <a:rPr lang="en-US" altLang="ja-JP" sz="1600" dirty="0"/>
              <a:t>2021</a:t>
            </a:r>
            <a:r>
              <a:rPr lang="ja-JP" altLang="en-US" sz="1600" dirty="0"/>
              <a:t>年</a:t>
            </a:r>
            <a:r>
              <a:rPr lang="en-US" altLang="ja-JP" sz="1600" dirty="0"/>
              <a:t>11</a:t>
            </a:r>
            <a:r>
              <a:rPr lang="ja-JP" altLang="en-US" sz="1600" dirty="0"/>
              <a:t>月</a:t>
            </a:r>
            <a:r>
              <a:rPr lang="en-US" altLang="ja-JP" sz="1600" dirty="0"/>
              <a:t>9</a:t>
            </a:r>
            <a:r>
              <a:rPr lang="ja-JP" altLang="en-US" sz="1600" dirty="0"/>
              <a:t>日</a:t>
            </a:r>
            <a:endParaRPr lang="en-US" altLang="ja-JP" sz="1600" dirty="0"/>
          </a:p>
        </p:txBody>
      </p:sp>
      <p:sp>
        <p:nvSpPr>
          <p:cNvPr id="8" name="Rectangle 2">
            <a:extLst>
              <a:ext uri="{FF2B5EF4-FFF2-40B4-BE49-F238E27FC236}">
                <a16:creationId xmlns:a16="http://schemas.microsoft.com/office/drawing/2014/main" id="{72C73985-B893-4514-A813-6D6319DAA526}"/>
              </a:ext>
            </a:extLst>
          </p:cNvPr>
          <p:cNvSpPr>
            <a:spLocks noGrp="1" noChangeArrowheads="1"/>
          </p:cNvSpPr>
          <p:nvPr>
            <p:ph type="ctrTitle"/>
          </p:nvPr>
        </p:nvSpPr>
        <p:spPr>
          <a:xfrm>
            <a:off x="1762298" y="2302626"/>
            <a:ext cx="8678286" cy="1134687"/>
          </a:xfrm>
        </p:spPr>
        <p:txBody>
          <a:bodyPr/>
          <a:lstStyle/>
          <a:p>
            <a:pPr algn="ctr">
              <a:spcBef>
                <a:spcPts val="1200"/>
              </a:spcBef>
            </a:pPr>
            <a:r>
              <a:rPr lang="ja-JP" altLang="en-US" sz="3600" b="0" dirty="0"/>
              <a:t>第</a:t>
            </a:r>
            <a:r>
              <a:rPr lang="en-US" altLang="ja-JP" sz="3600" b="0" dirty="0"/>
              <a:t>6</a:t>
            </a:r>
            <a:r>
              <a:rPr lang="ja-JP" altLang="en-US" sz="3600" b="0" dirty="0"/>
              <a:t>回</a:t>
            </a:r>
            <a:br>
              <a:rPr lang="en-US" altLang="ja-JP" sz="3600" b="0" dirty="0"/>
            </a:br>
            <a:r>
              <a:rPr lang="ja-JP" altLang="en-US" sz="3600" b="0" dirty="0"/>
              <a:t>誤使用と使用エラーの違い</a:t>
            </a:r>
          </a:p>
        </p:txBody>
      </p:sp>
      <p:pic>
        <p:nvPicPr>
          <p:cNvPr id="5" name="図 4" descr="黒い背景に白い文字がある&#10;&#10;低い精度で自動的に生成された説明">
            <a:extLst>
              <a:ext uri="{FF2B5EF4-FFF2-40B4-BE49-F238E27FC236}">
                <a16:creationId xmlns:a16="http://schemas.microsoft.com/office/drawing/2014/main" id="{14DC22F2-9CA4-4604-A6D2-247767ED84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476" y="40349"/>
            <a:ext cx="3269730" cy="1045984"/>
          </a:xfrm>
          <a:prstGeom prst="rect">
            <a:avLst/>
          </a:prstGeom>
        </p:spPr>
      </p:pic>
      <p:sp>
        <p:nvSpPr>
          <p:cNvPr id="9" name="Rectangle 2">
            <a:extLst>
              <a:ext uri="{FF2B5EF4-FFF2-40B4-BE49-F238E27FC236}">
                <a16:creationId xmlns:a16="http://schemas.microsoft.com/office/drawing/2014/main" id="{3E1EE716-9A7F-4E2B-9788-30AD3C5DE3E5}"/>
              </a:ext>
            </a:extLst>
          </p:cNvPr>
          <p:cNvSpPr txBox="1">
            <a:spLocks noChangeArrowheads="1"/>
          </p:cNvSpPr>
          <p:nvPr/>
        </p:nvSpPr>
        <p:spPr bwMode="auto">
          <a:xfrm>
            <a:off x="3144244" y="333947"/>
            <a:ext cx="8609215" cy="7185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2pPr>
            <a:lvl3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3pPr>
            <a:lvl4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4pPr>
            <a:lvl5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5pPr>
            <a:lvl6pPr marL="457200" algn="l" rtl="0" fontAlgn="base">
              <a:spcBef>
                <a:spcPct val="0"/>
              </a:spcBef>
              <a:spcAft>
                <a:spcPct val="0"/>
              </a:spcAft>
              <a:defRPr sz="2000">
                <a:solidFill>
                  <a:srgbClr val="663300"/>
                </a:solidFill>
                <a:latin typeface="Arial" charset="0"/>
                <a:ea typeface="MS UI Gothic" pitchFamily="50" charset="-128"/>
                <a:cs typeface="Arial" charset="0"/>
              </a:defRPr>
            </a:lvl6pPr>
            <a:lvl7pPr marL="914400" algn="l" rtl="0" fontAlgn="base">
              <a:spcBef>
                <a:spcPct val="0"/>
              </a:spcBef>
              <a:spcAft>
                <a:spcPct val="0"/>
              </a:spcAft>
              <a:defRPr sz="2000">
                <a:solidFill>
                  <a:srgbClr val="663300"/>
                </a:solidFill>
                <a:latin typeface="Arial" charset="0"/>
                <a:ea typeface="MS UI Gothic" pitchFamily="50" charset="-128"/>
                <a:cs typeface="Arial" charset="0"/>
              </a:defRPr>
            </a:lvl7pPr>
            <a:lvl8pPr marL="1371600" algn="l" rtl="0" fontAlgn="base">
              <a:spcBef>
                <a:spcPct val="0"/>
              </a:spcBef>
              <a:spcAft>
                <a:spcPct val="0"/>
              </a:spcAft>
              <a:defRPr sz="2000">
                <a:solidFill>
                  <a:srgbClr val="663300"/>
                </a:solidFill>
                <a:latin typeface="Arial" charset="0"/>
                <a:ea typeface="MS UI Gothic" pitchFamily="50" charset="-128"/>
                <a:cs typeface="Arial" charset="0"/>
              </a:defRPr>
            </a:lvl8pPr>
            <a:lvl9pPr marL="1828800" algn="l" rtl="0" fontAlgn="base">
              <a:spcBef>
                <a:spcPct val="0"/>
              </a:spcBef>
              <a:spcAft>
                <a:spcPct val="0"/>
              </a:spcAft>
              <a:defRPr sz="2000">
                <a:solidFill>
                  <a:srgbClr val="663300"/>
                </a:solidFill>
                <a:latin typeface="Arial" charset="0"/>
                <a:ea typeface="MS UI Gothic" pitchFamily="50" charset="-128"/>
                <a:cs typeface="Arial" charset="0"/>
              </a:defRPr>
            </a:lvl9pPr>
          </a:lstStyle>
          <a:p>
            <a:pPr>
              <a:spcBef>
                <a:spcPts val="1200"/>
              </a:spcBef>
            </a:pPr>
            <a:r>
              <a:rPr lang="ja-JP" altLang="en-US" sz="3600" kern="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HGP創英角ﾎﾟｯﾌﾟ体" panose="040B0A00000000000000" pitchFamily="50" charset="-128"/>
                <a:ea typeface="HGP創英角ﾎﾟｯﾌﾟ体" panose="040B0A00000000000000" pitchFamily="50" charset="-128"/>
              </a:rPr>
              <a:t>イーコンプライアンスの</a:t>
            </a:r>
            <a:r>
              <a:rPr lang="en-US" altLang="ja-JP" sz="3600" kern="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HGP創英角ﾎﾟｯﾌﾟ体" panose="040B0A00000000000000" pitchFamily="50" charset="-128"/>
                <a:ea typeface="HGP創英角ﾎﾟｯﾌﾟ体" panose="040B0A00000000000000" pitchFamily="50" charset="-128"/>
              </a:rPr>
              <a:t>YouTube</a:t>
            </a:r>
            <a:r>
              <a:rPr lang="ja-JP" altLang="en-US" sz="3600" kern="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HGP創英角ﾎﾟｯﾌﾟ体" panose="040B0A00000000000000" pitchFamily="50" charset="-128"/>
                <a:ea typeface="HGP創英角ﾎﾟｯﾌﾟ体" panose="040B0A00000000000000" pitchFamily="50" charset="-128"/>
              </a:rPr>
              <a:t>ライブ配信</a:t>
            </a:r>
          </a:p>
        </p:txBody>
      </p:sp>
    </p:spTree>
    <p:extLst>
      <p:ext uri="{BB962C8B-B14F-4D97-AF65-F5344CB8AC3E}">
        <p14:creationId xmlns:p14="http://schemas.microsoft.com/office/powerpoint/2010/main" val="323066826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QR コード&#10;&#10;自動的に生成された説明">
            <a:extLst>
              <a:ext uri="{FF2B5EF4-FFF2-40B4-BE49-F238E27FC236}">
                <a16:creationId xmlns:a16="http://schemas.microsoft.com/office/drawing/2014/main" id="{EADC5D32-172A-4FCB-B4FC-B4F1059703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魔王魂  アコースティック42">
            <a:hlinkClick r:id="" action="ppaction://media"/>
            <a:extLst>
              <a:ext uri="{FF2B5EF4-FFF2-40B4-BE49-F238E27FC236}">
                <a16:creationId xmlns:a16="http://schemas.microsoft.com/office/drawing/2014/main" id="{BBBC8B85-9683-43A6-B83B-878D34590FE2}"/>
              </a:ext>
            </a:extLst>
          </p:cNvPr>
          <p:cNvPicPr>
            <a:picLocks noChangeAspect="1"/>
          </p:cNvPicPr>
          <p:nvPr>
            <a:audioFile r:link="rId1"/>
            <p:extLst>
              <p:ext uri="{DAA4B4D4-6D71-4841-9C94-3DE7FCFB9230}">
                <p14:media xmlns:p14="http://schemas.microsoft.com/office/powerpoint/2010/main" r:embed="rId2">
                  <p14:trim st="17000" end="96856.6"/>
                </p14:media>
              </p:ext>
            </p:extLst>
          </p:nvPr>
        </p:nvPicPr>
        <p:blipFill>
          <a:blip r:embed="rId7"/>
          <a:stretch>
            <a:fillRect/>
          </a:stretch>
        </p:blipFill>
        <p:spPr>
          <a:xfrm>
            <a:off x="11582400" y="6248400"/>
            <a:ext cx="609600" cy="609600"/>
          </a:xfrm>
          <a:prstGeom prst="rect">
            <a:avLst/>
          </a:prstGeom>
        </p:spPr>
      </p:pic>
      <p:pic>
        <p:nvPicPr>
          <p:cNvPr id="6" name="図 5" descr="挿絵 が含まれている画像&#10;&#10;自動的に生成された説明">
            <a:extLst>
              <a:ext uri="{FF2B5EF4-FFF2-40B4-BE49-F238E27FC236}">
                <a16:creationId xmlns:a16="http://schemas.microsoft.com/office/drawing/2014/main" id="{86471136-8B4B-4BC3-8073-6F10805C5E3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478467"/>
            <a:ext cx="1329708" cy="664854"/>
          </a:xfrm>
          <a:prstGeom prst="rect">
            <a:avLst/>
          </a:prstGeom>
        </p:spPr>
      </p:pic>
    </p:spTree>
    <p:extLst>
      <p:ext uri="{BB962C8B-B14F-4D97-AF65-F5344CB8AC3E}">
        <p14:creationId xmlns:p14="http://schemas.microsoft.com/office/powerpoint/2010/main" val="1332643813"/>
      </p:ext>
    </p:extLst>
  </p:cSld>
  <p:clrMapOvr>
    <a:masterClrMapping/>
  </p:clrMapOvr>
  <p:transition spd="slow">
    <p:push dir="u"/>
    <p:sndAc>
      <p:stSnd>
        <p:snd r:embed="rId5"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2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45"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3"/>
          <p:cNvSpPr>
            <a:spLocks noGrp="1"/>
          </p:cNvSpPr>
          <p:nvPr>
            <p:ph type="title"/>
          </p:nvPr>
        </p:nvSpPr>
        <p:spPr/>
        <p:txBody>
          <a:bodyPr/>
          <a:lstStyle/>
          <a:p>
            <a:r>
              <a:rPr lang="ja-JP" altLang="en-US" sz="3200" dirty="0"/>
              <a:t>合理的に予見可能な誤使用の検討</a:t>
            </a:r>
            <a:endParaRPr lang="ja-JP" altLang="en-US" dirty="0"/>
          </a:p>
        </p:txBody>
      </p:sp>
      <p:sp>
        <p:nvSpPr>
          <p:cNvPr id="31747" name="Rectangle 3"/>
          <p:cNvSpPr>
            <a:spLocks noGrp="1" noChangeArrowheads="1"/>
          </p:cNvSpPr>
          <p:nvPr>
            <p:ph idx="1"/>
          </p:nvPr>
        </p:nvSpPr>
        <p:spPr>
          <a:xfrm>
            <a:off x="587375" y="1052513"/>
            <a:ext cx="10878080" cy="4939814"/>
          </a:xfrm>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Bef>
                <a:spcPts val="600"/>
              </a:spcBef>
              <a:tabLst/>
            </a:pPr>
            <a:r>
              <a:rPr lang="en-US" altLang="ja-JP" sz="2800" dirty="0"/>
              <a:t>Guide 51</a:t>
            </a:r>
            <a:r>
              <a:rPr lang="ja-JP" altLang="en-US" sz="2800" dirty="0"/>
              <a:t>によれば、「合理的に予見可能な誤使用」を検討する際に使用者の属性を特定することが要求されている。</a:t>
            </a:r>
          </a:p>
          <a:p>
            <a:pPr lvl="1" eaLnBrk="1" hangingPunct="1">
              <a:spcBef>
                <a:spcPts val="600"/>
              </a:spcBef>
              <a:tabLst/>
            </a:pPr>
            <a:r>
              <a:rPr lang="ja-JP" altLang="en-US" sz="2800" dirty="0"/>
              <a:t>身体障害者</a:t>
            </a:r>
            <a:endParaRPr lang="en-US" altLang="ja-JP" sz="2800" dirty="0"/>
          </a:p>
          <a:p>
            <a:pPr lvl="1" eaLnBrk="1" hangingPunct="1">
              <a:spcBef>
                <a:spcPts val="600"/>
              </a:spcBef>
              <a:tabLst/>
            </a:pPr>
            <a:r>
              <a:rPr lang="ja-JP" altLang="en-US" sz="2800" dirty="0"/>
              <a:t>色弱、色盲、盲目</a:t>
            </a:r>
            <a:endParaRPr lang="en-US" altLang="ja-JP" sz="2800" dirty="0"/>
          </a:p>
          <a:p>
            <a:pPr lvl="1" eaLnBrk="1" hangingPunct="1">
              <a:spcBef>
                <a:spcPts val="600"/>
              </a:spcBef>
              <a:tabLst/>
            </a:pPr>
            <a:r>
              <a:rPr lang="ja-JP" altLang="en-US" sz="2800" dirty="0"/>
              <a:t>老人</a:t>
            </a:r>
            <a:endParaRPr lang="en-US" altLang="ja-JP" sz="2800" dirty="0"/>
          </a:p>
          <a:p>
            <a:pPr lvl="1" eaLnBrk="1" hangingPunct="1">
              <a:spcBef>
                <a:spcPts val="600"/>
              </a:spcBef>
              <a:tabLst/>
            </a:pPr>
            <a:r>
              <a:rPr lang="ja-JP" altLang="en-US" sz="2800" dirty="0"/>
              <a:t>子供</a:t>
            </a:r>
            <a:endParaRPr lang="en-US" altLang="ja-JP" sz="2800" dirty="0"/>
          </a:p>
          <a:p>
            <a:pPr lvl="1" eaLnBrk="1" hangingPunct="1">
              <a:spcBef>
                <a:spcPts val="600"/>
              </a:spcBef>
              <a:tabLst/>
            </a:pPr>
            <a:r>
              <a:rPr lang="ja-JP" altLang="en-US" sz="2800" dirty="0"/>
              <a:t>女性（妊産婦）</a:t>
            </a:r>
            <a:endParaRPr lang="en-US" altLang="ja-JP" sz="2800" dirty="0"/>
          </a:p>
          <a:p>
            <a:pPr lvl="1" eaLnBrk="1" hangingPunct="1">
              <a:spcBef>
                <a:spcPts val="600"/>
              </a:spcBef>
              <a:tabLst/>
            </a:pPr>
            <a:r>
              <a:rPr lang="ja-JP" altLang="en-US" sz="2800" dirty="0"/>
              <a:t>外国人（言語が異なる）</a:t>
            </a:r>
            <a:br>
              <a:rPr lang="en-US" altLang="ja-JP" sz="2800" dirty="0"/>
            </a:br>
            <a:r>
              <a:rPr lang="ja-JP" altLang="en-US" sz="2800" dirty="0"/>
              <a:t>などである。</a:t>
            </a:r>
          </a:p>
          <a:p>
            <a:pPr eaLnBrk="1" hangingPunct="1">
              <a:spcBef>
                <a:spcPts val="600"/>
              </a:spcBef>
              <a:tabLst/>
            </a:pPr>
            <a:r>
              <a:rPr lang="ja-JP" altLang="en-US" sz="2800" dirty="0"/>
              <a:t>それぞれユーザがタスクを完遂する能力が問題となる。</a:t>
            </a:r>
          </a:p>
        </p:txBody>
      </p:sp>
    </p:spTree>
    <p:extLst>
      <p:ext uri="{BB962C8B-B14F-4D97-AF65-F5344CB8AC3E}">
        <p14:creationId xmlns:p14="http://schemas.microsoft.com/office/powerpoint/2010/main" val="262147131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 手紙&#10;&#10;自動的に生成された説明">
            <a:extLst>
              <a:ext uri="{FF2B5EF4-FFF2-40B4-BE49-F238E27FC236}">
                <a16:creationId xmlns:a16="http://schemas.microsoft.com/office/drawing/2014/main" id="{BD98072E-8B8B-4E4B-B59B-8FE87C6D32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魔王魂  アコースティック42">
            <a:hlinkClick r:id="" action="ppaction://media"/>
            <a:extLst>
              <a:ext uri="{FF2B5EF4-FFF2-40B4-BE49-F238E27FC236}">
                <a16:creationId xmlns:a16="http://schemas.microsoft.com/office/drawing/2014/main" id="{CAAA016E-892B-430B-AE6A-87CFA39B59A6}"/>
              </a:ext>
            </a:extLst>
          </p:cNvPr>
          <p:cNvPicPr>
            <a:picLocks noChangeAspect="1"/>
          </p:cNvPicPr>
          <p:nvPr>
            <a:audioFile r:link="rId1"/>
            <p:extLst>
              <p:ext uri="{DAA4B4D4-6D71-4841-9C94-3DE7FCFB9230}">
                <p14:media xmlns:p14="http://schemas.microsoft.com/office/powerpoint/2010/main" r:embed="rId2">
                  <p14:trim st="17000" end="110352.6"/>
                </p14:media>
              </p:ext>
            </p:extLst>
          </p:nvPr>
        </p:nvPicPr>
        <p:blipFill>
          <a:blip r:embed="rId7"/>
          <a:stretch>
            <a:fillRect/>
          </a:stretch>
        </p:blipFill>
        <p:spPr>
          <a:xfrm>
            <a:off x="11366500" y="5063532"/>
            <a:ext cx="609600" cy="609600"/>
          </a:xfrm>
          <a:prstGeom prst="rect">
            <a:avLst/>
          </a:prstGeom>
        </p:spPr>
      </p:pic>
      <p:pic>
        <p:nvPicPr>
          <p:cNvPr id="5" name="図 4" descr="挿絵 が含まれている画像&#10;&#10;自動的に生成された説明">
            <a:extLst>
              <a:ext uri="{FF2B5EF4-FFF2-40B4-BE49-F238E27FC236}">
                <a16:creationId xmlns:a16="http://schemas.microsoft.com/office/drawing/2014/main" id="{C120A827-D150-4B06-BC82-7440CA8DC9E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62292" y="101600"/>
            <a:ext cx="1329708" cy="664854"/>
          </a:xfrm>
          <a:prstGeom prst="rect">
            <a:avLst/>
          </a:prstGeom>
        </p:spPr>
      </p:pic>
    </p:spTree>
    <p:extLst>
      <p:ext uri="{BB962C8B-B14F-4D97-AF65-F5344CB8AC3E}">
        <p14:creationId xmlns:p14="http://schemas.microsoft.com/office/powerpoint/2010/main" val="1453504304"/>
      </p:ext>
    </p:extLst>
  </p:cSld>
  <p:clrMapOvr>
    <a:masterClrMapping/>
  </p:clrMapOvr>
  <mc:AlternateContent xmlns:mc="http://schemas.openxmlformats.org/markup-compatibility/2006">
    <mc:Choice xmlns:p14="http://schemas.microsoft.com/office/powerpoint/2010/main" Requires="p14">
      <p:transition spd="slow" p14:dur="2000">
        <p:sndAc>
          <p:stSnd>
            <p:snd r:embed="rId5" name="chimes.wav"/>
          </p:stSnd>
        </p:sndAc>
      </p:transition>
    </mc:Choice>
    <mc:Fallback>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7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45"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3"/>
          <p:cNvSpPr>
            <a:spLocks noGrp="1"/>
          </p:cNvSpPr>
          <p:nvPr>
            <p:ph type="title"/>
          </p:nvPr>
        </p:nvSpPr>
        <p:spPr/>
        <p:txBody>
          <a:bodyPr/>
          <a:lstStyle/>
          <a:p>
            <a:r>
              <a:rPr lang="ja-JP" altLang="en-US" dirty="0"/>
              <a:t>使用エラーとは</a:t>
            </a:r>
          </a:p>
        </p:txBody>
      </p:sp>
      <p:sp>
        <p:nvSpPr>
          <p:cNvPr id="31747" name="Rectangle 3"/>
          <p:cNvSpPr>
            <a:spLocks noGrp="1" noChangeArrowheads="1"/>
          </p:cNvSpPr>
          <p:nvPr>
            <p:ph idx="1"/>
          </p:nvPr>
        </p:nvSpPr>
        <p:spPr>
          <a:xfrm>
            <a:off x="587375" y="1052513"/>
            <a:ext cx="10878080" cy="3693319"/>
          </a:xfrm>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Bef>
                <a:spcPts val="600"/>
              </a:spcBef>
              <a:tabLst/>
            </a:pPr>
            <a:r>
              <a:rPr lang="ja-JP" altLang="en-US" sz="3200" dirty="0"/>
              <a:t>ユーザビリティエンジニアリングには「使いやすさ」、「ユーザの満足度」および「見栄え」も含めているが、</a:t>
            </a:r>
            <a:r>
              <a:rPr lang="ja-JP" altLang="en-US" sz="3200" dirty="0">
                <a:solidFill>
                  <a:schemeClr val="accent1"/>
                </a:solidFill>
              </a:rPr>
              <a:t>医療機器設計開発で求められているのは</a:t>
            </a:r>
            <a:r>
              <a:rPr lang="ja-JP" altLang="en-US" sz="3200" dirty="0">
                <a:solidFill>
                  <a:srgbClr val="FF0000"/>
                </a:solidFill>
              </a:rPr>
              <a:t>「使用エラー」のない「安全」</a:t>
            </a:r>
            <a:r>
              <a:rPr lang="ja-JP" altLang="en-US" sz="3200" dirty="0">
                <a:solidFill>
                  <a:schemeClr val="accent1"/>
                </a:solidFill>
              </a:rPr>
              <a:t>な医療機器</a:t>
            </a:r>
            <a:r>
              <a:rPr lang="ja-JP" altLang="en-US" sz="3200" dirty="0"/>
              <a:t>である。</a:t>
            </a:r>
          </a:p>
          <a:p>
            <a:pPr eaLnBrk="1" hangingPunct="1">
              <a:spcBef>
                <a:spcPts val="600"/>
              </a:spcBef>
              <a:tabLst/>
            </a:pPr>
            <a:r>
              <a:rPr lang="ja-JP" altLang="en-US" sz="3200" dirty="0"/>
              <a:t>「使用エラー」とは、製造業者が意図したことまたはユーザが予想したことと異なる結果を引き起こす、医療機器の使用法中のユーザの行為またはユーザの行為の欠如のことである。</a:t>
            </a:r>
          </a:p>
          <a:p>
            <a:pPr eaLnBrk="1" hangingPunct="1">
              <a:spcBef>
                <a:spcPts val="600"/>
              </a:spcBef>
              <a:tabLst/>
            </a:pPr>
            <a:r>
              <a:rPr lang="ja-JP" altLang="en-US" sz="3200" dirty="0"/>
              <a:t>「使用エラー」は、</a:t>
            </a:r>
            <a:r>
              <a:rPr lang="ja-JP" altLang="en-US" sz="3200" dirty="0">
                <a:solidFill>
                  <a:srgbClr val="FF0000"/>
                </a:solidFill>
              </a:rPr>
              <a:t>通常使用で生じることがある</a:t>
            </a:r>
            <a:r>
              <a:rPr lang="ja-JP" altLang="en-US" sz="3200" dirty="0"/>
              <a:t>。</a:t>
            </a:r>
          </a:p>
        </p:txBody>
      </p:sp>
    </p:spTree>
    <p:extLst>
      <p:ext uri="{BB962C8B-B14F-4D97-AF65-F5344CB8AC3E}">
        <p14:creationId xmlns:p14="http://schemas.microsoft.com/office/powerpoint/2010/main" val="307462368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623889" y="377329"/>
            <a:ext cx="8229600" cy="492443"/>
          </a:xfrm>
          <a:prstGeom prst="rect">
            <a:avLst/>
          </a:prstGeom>
        </p:spPr>
        <p:txBody>
          <a:bodyPr vert="horz" wrap="square" lIns="0" tIns="0" rIns="0" bIns="0" numCol="1" rtlCol="0" anchor="b" anchorCtr="0" compatLnSpc="1">
            <a:prstTxWarp prst="textNoShape">
              <a:avLst/>
            </a:prstTxWarp>
            <a:spAutoFit/>
          </a:bodyPr>
          <a:lstStyle/>
          <a:p>
            <a:pPr marL="114935"/>
            <a:r>
              <a:rPr lang="ja-JP" altLang="en-US" dirty="0"/>
              <a:t>使用エラーとは</a:t>
            </a:r>
            <a:endParaRPr lang="ja-JP" altLang="en-US" sz="2400" dirty="0"/>
          </a:p>
        </p:txBody>
      </p:sp>
      <p:sp>
        <p:nvSpPr>
          <p:cNvPr id="6" name="コンテンツ プレースホルダー 2">
            <a:extLst>
              <a:ext uri="{FF2B5EF4-FFF2-40B4-BE49-F238E27FC236}">
                <a16:creationId xmlns:a16="http://schemas.microsoft.com/office/drawing/2014/main" id="{0288740B-DBC5-46F6-9C3F-CCD99A5628E6}"/>
              </a:ext>
            </a:extLst>
          </p:cNvPr>
          <p:cNvSpPr txBox="1">
            <a:spLocks/>
          </p:cNvSpPr>
          <p:nvPr/>
        </p:nvSpPr>
        <p:spPr bwMode="auto">
          <a:xfrm>
            <a:off x="587375" y="1052513"/>
            <a:ext cx="10880725" cy="2763834"/>
          </a:xfrm>
          <a:prstGeom prst="rect">
            <a:avLst/>
          </a:prstGeom>
        </p:spPr>
        <p:style>
          <a:lnRef idx="2">
            <a:schemeClr val="dk1"/>
          </a:lnRef>
          <a:fillRef idx="1">
            <a:schemeClr val="lt1"/>
          </a:fillRef>
          <a:effectRef idx="0">
            <a:schemeClr val="dk1"/>
          </a:effectRef>
          <a:fontRef idx="minor">
            <a:schemeClr val="dk1"/>
          </a:fontRef>
        </p:style>
        <p:txBody>
          <a:bodyPr vert="horz" wrap="square" lIns="91440" tIns="45720" rIns="91440" bIns="45720" numCol="1" anchor="t" anchorCtr="0" compatLnSpc="1">
            <a:prstTxWarp prst="textNoShape">
              <a:avLst/>
            </a:prstTxWarp>
            <a:spAutoFit/>
          </a:bodyPr>
          <a:lstStyle>
            <a:lvl1pPr marL="266700" indent="-266700" algn="l" rtl="0" eaLnBrk="0" fontAlgn="base" hangingPunct="0">
              <a:spcBef>
                <a:spcPct val="20000"/>
              </a:spcBef>
              <a:spcAft>
                <a:spcPct val="0"/>
              </a:spcAft>
              <a:buClr>
                <a:schemeClr val="accent1"/>
              </a:buClr>
              <a:buFont typeface="Wingdings" pitchFamily="2" charset="2"/>
              <a:buChar char="n"/>
              <a:tabLst>
                <a:tab pos="800100" algn="l"/>
              </a:tabLst>
              <a:defRPr sz="1600">
                <a:solidFill>
                  <a:schemeClr val="dk1"/>
                </a:solidFill>
                <a:latin typeface="+mn-lt"/>
                <a:ea typeface="+mn-ea"/>
                <a:cs typeface="+mn-cs"/>
              </a:defRPr>
            </a:lvl1pPr>
            <a:lvl2pPr marL="711200" indent="-265113" algn="l" rtl="0" eaLnBrk="0" fontAlgn="base" hangingPunct="0">
              <a:spcBef>
                <a:spcPct val="20000"/>
              </a:spcBef>
              <a:spcAft>
                <a:spcPct val="0"/>
              </a:spcAft>
              <a:buClr>
                <a:srgbClr val="FF0000"/>
              </a:buClr>
              <a:buFont typeface="Wingdings" pitchFamily="2" charset="2"/>
              <a:buChar char="l"/>
              <a:tabLst>
                <a:tab pos="800100" algn="l"/>
              </a:tabLst>
              <a:defRPr sz="1400">
                <a:solidFill>
                  <a:schemeClr val="dk1"/>
                </a:solidFill>
                <a:latin typeface="+mn-lt"/>
                <a:ea typeface="+mn-ea"/>
                <a:cs typeface="+mn-cs"/>
              </a:defRPr>
            </a:lvl2pPr>
            <a:lvl3pPr marL="1058863" indent="-168275" algn="l" rtl="0" eaLnBrk="0" fontAlgn="base" hangingPunct="0">
              <a:spcBef>
                <a:spcPct val="20000"/>
              </a:spcBef>
              <a:spcAft>
                <a:spcPct val="0"/>
              </a:spcAft>
              <a:buChar char="•"/>
              <a:tabLst>
                <a:tab pos="800100" algn="l"/>
              </a:tabLst>
              <a:defRPr sz="1400">
                <a:solidFill>
                  <a:schemeClr val="dk1"/>
                </a:solidFill>
                <a:latin typeface="+mn-lt"/>
                <a:ea typeface="+mn-ea"/>
                <a:cs typeface="+mn-cs"/>
              </a:defRPr>
            </a:lvl3pPr>
            <a:lvl4pPr marL="1419225" indent="-180975" algn="l" rtl="0" eaLnBrk="0" fontAlgn="base" hangingPunct="0">
              <a:spcBef>
                <a:spcPct val="20000"/>
              </a:spcBef>
              <a:spcAft>
                <a:spcPct val="0"/>
              </a:spcAft>
              <a:buFont typeface="Arial" charset="0"/>
              <a:buChar char="-"/>
              <a:tabLst>
                <a:tab pos="800100" algn="l"/>
              </a:tabLst>
              <a:defRPr sz="1400">
                <a:solidFill>
                  <a:schemeClr val="dk1"/>
                </a:solidFill>
                <a:latin typeface="+mn-lt"/>
                <a:ea typeface="+mn-ea"/>
                <a:cs typeface="+mn-cs"/>
              </a:defRPr>
            </a:lvl4pPr>
            <a:lvl5pPr marL="1766888" indent="-168275" algn="l" rtl="0" eaLnBrk="0" fontAlgn="base" hangingPunct="0">
              <a:spcBef>
                <a:spcPct val="20000"/>
              </a:spcBef>
              <a:spcAft>
                <a:spcPct val="0"/>
              </a:spcAft>
              <a:buFont typeface="Arial" charset="0"/>
              <a:buChar char="-"/>
              <a:tabLst>
                <a:tab pos="800100" algn="l"/>
              </a:tabLst>
              <a:defRPr sz="1400">
                <a:solidFill>
                  <a:schemeClr val="dk1"/>
                </a:solidFill>
                <a:latin typeface="+mn-lt"/>
                <a:ea typeface="+mn-ea"/>
                <a:cs typeface="+mn-cs"/>
              </a:defRPr>
            </a:lvl5pPr>
            <a:lvl6pPr marL="22240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6pPr>
            <a:lvl7pPr marL="26812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7pPr>
            <a:lvl8pPr marL="31384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8pPr>
            <a:lvl9pPr marL="35956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9pPr>
          </a:lstStyle>
          <a:p>
            <a:r>
              <a:rPr kumimoji="1" lang="ja-JP" altLang="en-US" sz="2800" dirty="0"/>
              <a:t>ユーザビリティには「使いやすさ」、「ユーザの満足度」および「見栄え」も含めているが、医療機器設計開発で求められているのは</a:t>
            </a:r>
            <a:r>
              <a:rPr kumimoji="1" lang="ja-JP" altLang="en-US" sz="2800" dirty="0">
                <a:solidFill>
                  <a:srgbClr val="FF0000"/>
                </a:solidFill>
              </a:rPr>
              <a:t>使用エラーのない「安全」な</a:t>
            </a:r>
            <a:r>
              <a:rPr kumimoji="1" lang="ja-JP" altLang="en-US" sz="2800" dirty="0"/>
              <a:t>医療機器である。</a:t>
            </a:r>
            <a:endParaRPr kumimoji="1" lang="en-US" altLang="ja-JP" sz="2800" dirty="0"/>
          </a:p>
          <a:p>
            <a:r>
              <a:rPr lang="ja-JP" altLang="en-US" sz="2800" dirty="0"/>
              <a:t>従って、医療機器に適用しているユーザビリティエンジニアリングは使いやすさを評価するものでなく、</a:t>
            </a:r>
            <a:r>
              <a:rPr lang="ja-JP" altLang="en-US" sz="2800" dirty="0">
                <a:solidFill>
                  <a:srgbClr val="FF0000"/>
                </a:solidFill>
              </a:rPr>
              <a:t>使用エラーのない安全な医療機器を設計するための分析手法</a:t>
            </a:r>
            <a:r>
              <a:rPr lang="ja-JP" altLang="en-US" sz="2800" dirty="0"/>
              <a:t>である。</a:t>
            </a:r>
            <a:endParaRPr kumimoji="1" lang="ja-JP" altLang="en-US" sz="2800" dirty="0"/>
          </a:p>
        </p:txBody>
      </p:sp>
      <p:pic>
        <p:nvPicPr>
          <p:cNvPr id="9" name="図 8" descr="ライター が含まれている画像&#10;&#10;自動的に生成された説明">
            <a:extLst>
              <a:ext uri="{FF2B5EF4-FFF2-40B4-BE49-F238E27FC236}">
                <a16:creationId xmlns:a16="http://schemas.microsoft.com/office/drawing/2014/main" id="{BE2294FB-AA89-4F77-B5FE-564353D3D2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4753" y="3331928"/>
            <a:ext cx="986363" cy="2761815"/>
          </a:xfrm>
          <a:prstGeom prst="rect">
            <a:avLst/>
          </a:prstGeom>
        </p:spPr>
      </p:pic>
      <p:sp>
        <p:nvSpPr>
          <p:cNvPr id="10" name="コンテンツ プレースホルダ 2">
            <a:extLst>
              <a:ext uri="{FF2B5EF4-FFF2-40B4-BE49-F238E27FC236}">
                <a16:creationId xmlns:a16="http://schemas.microsoft.com/office/drawing/2014/main" id="{E632AB32-E7AF-4E4A-AACD-AC203E322F24}"/>
              </a:ext>
            </a:extLst>
          </p:cNvPr>
          <p:cNvSpPr txBox="1">
            <a:spLocks/>
          </p:cNvSpPr>
          <p:nvPr/>
        </p:nvSpPr>
        <p:spPr bwMode="auto">
          <a:xfrm>
            <a:off x="2834184" y="5601010"/>
            <a:ext cx="6520114" cy="5847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lvl1pPr marL="266700" indent="-266700" algn="l" rtl="0" eaLnBrk="0" fontAlgn="base" hangingPunct="0">
              <a:spcBef>
                <a:spcPct val="20000"/>
              </a:spcBef>
              <a:spcAft>
                <a:spcPct val="0"/>
              </a:spcAft>
              <a:buClr>
                <a:schemeClr val="accent1"/>
              </a:buClr>
              <a:buFont typeface="Wingdings" pitchFamily="2" charset="2"/>
              <a:buChar char="n"/>
              <a:tabLst>
                <a:tab pos="800100" algn="l"/>
              </a:tabLst>
              <a:defRPr sz="1600">
                <a:solidFill>
                  <a:schemeClr val="dk1"/>
                </a:solidFill>
                <a:latin typeface="+mn-lt"/>
                <a:ea typeface="+mn-ea"/>
                <a:cs typeface="+mn-cs"/>
              </a:defRPr>
            </a:lvl1pPr>
            <a:lvl2pPr marL="711200" indent="-265113" algn="l" rtl="0" eaLnBrk="0" fontAlgn="base" hangingPunct="0">
              <a:spcBef>
                <a:spcPct val="20000"/>
              </a:spcBef>
              <a:spcAft>
                <a:spcPct val="0"/>
              </a:spcAft>
              <a:buClr>
                <a:srgbClr val="FF0000"/>
              </a:buClr>
              <a:buFont typeface="Wingdings" pitchFamily="2" charset="2"/>
              <a:buChar char="l"/>
              <a:tabLst>
                <a:tab pos="800100" algn="l"/>
              </a:tabLst>
              <a:defRPr sz="1400">
                <a:solidFill>
                  <a:schemeClr val="dk1"/>
                </a:solidFill>
                <a:latin typeface="+mn-lt"/>
                <a:ea typeface="+mn-ea"/>
                <a:cs typeface="+mn-cs"/>
              </a:defRPr>
            </a:lvl2pPr>
            <a:lvl3pPr marL="1058863" indent="-168275" algn="l" rtl="0" eaLnBrk="0" fontAlgn="base" hangingPunct="0">
              <a:spcBef>
                <a:spcPct val="20000"/>
              </a:spcBef>
              <a:spcAft>
                <a:spcPct val="0"/>
              </a:spcAft>
              <a:buChar char="•"/>
              <a:tabLst>
                <a:tab pos="800100" algn="l"/>
              </a:tabLst>
              <a:defRPr sz="1400">
                <a:solidFill>
                  <a:schemeClr val="dk1"/>
                </a:solidFill>
                <a:latin typeface="+mn-lt"/>
                <a:ea typeface="+mn-ea"/>
                <a:cs typeface="+mn-cs"/>
              </a:defRPr>
            </a:lvl3pPr>
            <a:lvl4pPr marL="1419225" indent="-180975" algn="l" rtl="0" eaLnBrk="0" fontAlgn="base" hangingPunct="0">
              <a:spcBef>
                <a:spcPct val="20000"/>
              </a:spcBef>
              <a:spcAft>
                <a:spcPct val="0"/>
              </a:spcAft>
              <a:buFont typeface="Arial" charset="0"/>
              <a:buChar char="-"/>
              <a:tabLst>
                <a:tab pos="800100" algn="l"/>
              </a:tabLst>
              <a:defRPr sz="1400">
                <a:solidFill>
                  <a:schemeClr val="dk1"/>
                </a:solidFill>
                <a:latin typeface="+mn-lt"/>
                <a:ea typeface="+mn-ea"/>
                <a:cs typeface="+mn-cs"/>
              </a:defRPr>
            </a:lvl4pPr>
            <a:lvl5pPr marL="1766888" indent="-168275" algn="l" rtl="0" eaLnBrk="0" fontAlgn="base" hangingPunct="0">
              <a:spcBef>
                <a:spcPct val="20000"/>
              </a:spcBef>
              <a:spcAft>
                <a:spcPct val="0"/>
              </a:spcAft>
              <a:buFont typeface="Arial" charset="0"/>
              <a:buChar char="-"/>
              <a:tabLst>
                <a:tab pos="800100" algn="l"/>
              </a:tabLst>
              <a:defRPr sz="1400">
                <a:solidFill>
                  <a:schemeClr val="dk1"/>
                </a:solidFill>
                <a:latin typeface="+mn-lt"/>
                <a:ea typeface="+mn-ea"/>
                <a:cs typeface="+mn-cs"/>
              </a:defRPr>
            </a:lvl5pPr>
            <a:lvl6pPr marL="22240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6pPr>
            <a:lvl7pPr marL="26812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7pPr>
            <a:lvl8pPr marL="31384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8pPr>
            <a:lvl9pPr marL="35956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9pPr>
          </a:lstStyle>
          <a:p>
            <a:pPr>
              <a:spcBef>
                <a:spcPts val="600"/>
              </a:spcBef>
            </a:pPr>
            <a:r>
              <a:rPr lang="ja-JP" altLang="en-US" sz="3200" dirty="0"/>
              <a:t>わざと使いにくくすることもユーザビリティ</a:t>
            </a:r>
            <a:endParaRPr lang="en-US" altLang="ja-JP" sz="3200" dirty="0"/>
          </a:p>
        </p:txBody>
      </p:sp>
      <p:pic>
        <p:nvPicPr>
          <p:cNvPr id="11" name="Picture 2" descr="C:\Documents and Settings\Kana\My Documents\My Pictures\Microsoft クリップ オーガナイザ\j0312656.wmf">
            <a:extLst>
              <a:ext uri="{FF2B5EF4-FFF2-40B4-BE49-F238E27FC236}">
                <a16:creationId xmlns:a16="http://schemas.microsoft.com/office/drawing/2014/main" id="{0AE10925-4581-472B-9318-F12E0CE75F2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50078" y="5018340"/>
            <a:ext cx="57467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8055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par>
                                <p:cTn id="14" presetID="24"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to="" calcmode="lin" valueType="num">
                                      <p:cBhvr>
                                        <p:cTn id="16" dur="1" fill="hold"/>
                                        <p:tgtEl>
                                          <p:spTgt spid="1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3"/>
          <p:cNvSpPr>
            <a:spLocks noGrp="1"/>
          </p:cNvSpPr>
          <p:nvPr>
            <p:ph type="title"/>
          </p:nvPr>
        </p:nvSpPr>
        <p:spPr/>
        <p:txBody>
          <a:bodyPr/>
          <a:lstStyle/>
          <a:p>
            <a:r>
              <a:rPr lang="ja-JP" altLang="en-US" dirty="0"/>
              <a:t>使用エラーとは</a:t>
            </a:r>
          </a:p>
        </p:txBody>
      </p:sp>
      <p:sp>
        <p:nvSpPr>
          <p:cNvPr id="31747" name="Rectangle 3"/>
          <p:cNvSpPr>
            <a:spLocks noGrp="1" noChangeArrowheads="1"/>
          </p:cNvSpPr>
          <p:nvPr>
            <p:ph idx="1"/>
          </p:nvPr>
        </p:nvSpPr>
        <p:spPr>
          <a:xfrm>
            <a:off x="587375" y="1052513"/>
            <a:ext cx="10878080" cy="3924151"/>
          </a:xfrm>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Bef>
                <a:spcPts val="600"/>
              </a:spcBef>
              <a:tabLst/>
            </a:pPr>
            <a:r>
              <a:rPr lang="ja-JP" altLang="en-US" sz="3200" dirty="0"/>
              <a:t>「使用エラー」には、ユーザがタスクを完遂できないことが含まれる。</a:t>
            </a:r>
          </a:p>
          <a:p>
            <a:pPr eaLnBrk="1" hangingPunct="1">
              <a:spcBef>
                <a:spcPts val="600"/>
              </a:spcBef>
              <a:tabLst/>
            </a:pPr>
            <a:r>
              <a:rPr lang="ja-JP" altLang="en-US" sz="3200" dirty="0"/>
              <a:t>つまり、ユーザは取扱説明書等に従って、医療機器を操作しているのではあるが、</a:t>
            </a:r>
          </a:p>
          <a:p>
            <a:pPr lvl="1" eaLnBrk="1" hangingPunct="1">
              <a:spcBef>
                <a:spcPts val="600"/>
              </a:spcBef>
              <a:tabLst/>
            </a:pPr>
            <a:r>
              <a:rPr lang="ja-JP" altLang="en-US" sz="3200" dirty="0"/>
              <a:t>身体的能力により（例：体力がない）操作が完遂出来ない。</a:t>
            </a:r>
          </a:p>
          <a:p>
            <a:pPr lvl="1" eaLnBrk="1" hangingPunct="1">
              <a:spcBef>
                <a:spcPts val="600"/>
              </a:spcBef>
              <a:tabLst/>
            </a:pPr>
            <a:r>
              <a:rPr lang="ja-JP" altLang="en-US" sz="3200" dirty="0"/>
              <a:t>字が読めない。</a:t>
            </a:r>
          </a:p>
          <a:p>
            <a:pPr lvl="1" eaLnBrk="1" hangingPunct="1">
              <a:spcBef>
                <a:spcPts val="600"/>
              </a:spcBef>
              <a:tabLst/>
            </a:pPr>
            <a:r>
              <a:rPr lang="ja-JP" altLang="en-US" sz="3200" dirty="0"/>
              <a:t>ボタンが識別できない。</a:t>
            </a:r>
            <a:endParaRPr lang="en-US" altLang="ja-JP" sz="3200" dirty="0"/>
          </a:p>
          <a:p>
            <a:pPr marL="446087" lvl="1" indent="0" eaLnBrk="1" hangingPunct="1">
              <a:spcBef>
                <a:spcPts val="600"/>
              </a:spcBef>
              <a:buNone/>
              <a:tabLst/>
            </a:pPr>
            <a:r>
              <a:rPr lang="ja-JP" altLang="en-US" sz="3200" dirty="0"/>
              <a:t>などに拠る。</a:t>
            </a:r>
          </a:p>
        </p:txBody>
      </p:sp>
    </p:spTree>
    <p:extLst>
      <p:ext uri="{BB962C8B-B14F-4D97-AF65-F5344CB8AC3E}">
        <p14:creationId xmlns:p14="http://schemas.microsoft.com/office/powerpoint/2010/main" val="299914869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A29F94E1-FF2A-4CD1-9941-59856EAA9E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魔王魂  アコースティック42">
            <a:hlinkClick r:id="" action="ppaction://media"/>
            <a:extLst>
              <a:ext uri="{FF2B5EF4-FFF2-40B4-BE49-F238E27FC236}">
                <a16:creationId xmlns:a16="http://schemas.microsoft.com/office/drawing/2014/main" id="{BBBC8B85-9683-43A6-B83B-878D34590FE2}"/>
              </a:ext>
            </a:extLst>
          </p:cNvPr>
          <p:cNvPicPr>
            <a:picLocks noChangeAspect="1"/>
          </p:cNvPicPr>
          <p:nvPr>
            <a:audioFile r:link="rId1"/>
            <p:extLst>
              <p:ext uri="{DAA4B4D4-6D71-4841-9C94-3DE7FCFB9230}">
                <p14:media xmlns:p14="http://schemas.microsoft.com/office/powerpoint/2010/main" r:embed="rId2">
                  <p14:trim st="17000" end="81917.6"/>
                </p14:media>
              </p:ext>
            </p:extLst>
          </p:nvPr>
        </p:nvPicPr>
        <p:blipFill>
          <a:blip r:embed="rId7"/>
          <a:stretch>
            <a:fillRect/>
          </a:stretch>
        </p:blipFill>
        <p:spPr>
          <a:xfrm>
            <a:off x="11582400" y="6248400"/>
            <a:ext cx="609600" cy="609600"/>
          </a:xfrm>
          <a:prstGeom prst="rect">
            <a:avLst/>
          </a:prstGeom>
        </p:spPr>
      </p:pic>
      <p:pic>
        <p:nvPicPr>
          <p:cNvPr id="6" name="図 5" descr="挿絵 が含まれている画像&#10;&#10;自動的に生成された説明">
            <a:extLst>
              <a:ext uri="{FF2B5EF4-FFF2-40B4-BE49-F238E27FC236}">
                <a16:creationId xmlns:a16="http://schemas.microsoft.com/office/drawing/2014/main" id="{68B52245-F50E-416D-88C1-E5779745282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220773"/>
            <a:ext cx="1329708" cy="664854"/>
          </a:xfrm>
          <a:prstGeom prst="rect">
            <a:avLst/>
          </a:prstGeom>
        </p:spPr>
      </p:pic>
    </p:spTree>
    <p:extLst>
      <p:ext uri="{BB962C8B-B14F-4D97-AF65-F5344CB8AC3E}">
        <p14:creationId xmlns:p14="http://schemas.microsoft.com/office/powerpoint/2010/main" val="2028494683"/>
      </p:ext>
    </p:extLst>
  </p:cSld>
  <p:clrMapOvr>
    <a:masterClrMapping/>
  </p:clrMapOvr>
  <p:transition spd="slow">
    <p:push dir="u"/>
    <p:sndAc>
      <p:stSnd>
        <p:snd r:embed="rId5"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2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45"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3"/>
          <p:cNvSpPr>
            <a:spLocks noGrp="1"/>
          </p:cNvSpPr>
          <p:nvPr>
            <p:ph type="title"/>
          </p:nvPr>
        </p:nvSpPr>
        <p:spPr/>
        <p:txBody>
          <a:bodyPr/>
          <a:lstStyle/>
          <a:p>
            <a:r>
              <a:rPr lang="ja-JP" altLang="en-US" sz="3200" dirty="0"/>
              <a:t>「使用エラー」は「ヒューマンエラー」とは限らない</a:t>
            </a:r>
            <a:endParaRPr lang="ja-JP" altLang="en-US" dirty="0"/>
          </a:p>
        </p:txBody>
      </p:sp>
      <p:sp>
        <p:nvSpPr>
          <p:cNvPr id="31747" name="Rectangle 3"/>
          <p:cNvSpPr>
            <a:spLocks noGrp="1" noChangeArrowheads="1"/>
          </p:cNvSpPr>
          <p:nvPr>
            <p:ph idx="1"/>
          </p:nvPr>
        </p:nvSpPr>
        <p:spPr>
          <a:xfrm>
            <a:off x="587375" y="1052513"/>
            <a:ext cx="10878080" cy="2708434"/>
          </a:xfrm>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Bef>
                <a:spcPts val="600"/>
              </a:spcBef>
              <a:tabLst/>
            </a:pPr>
            <a:r>
              <a:rPr lang="ja-JP" altLang="en-US" sz="3200" dirty="0"/>
              <a:t>「使用エラー」と「ヒューマンエラー」を混同すべきではない。</a:t>
            </a:r>
          </a:p>
          <a:p>
            <a:pPr eaLnBrk="1" hangingPunct="1">
              <a:spcBef>
                <a:spcPts val="600"/>
              </a:spcBef>
              <a:tabLst/>
            </a:pPr>
            <a:r>
              <a:rPr lang="ja-JP" altLang="en-US" sz="3200" dirty="0"/>
              <a:t>「使用エラー」はヒューマンエラーとは限らないのである。</a:t>
            </a:r>
            <a:endParaRPr lang="en-US" altLang="ja-JP" sz="3200" dirty="0"/>
          </a:p>
          <a:p>
            <a:pPr lvl="1" eaLnBrk="1" hangingPunct="1">
              <a:spcBef>
                <a:spcPts val="600"/>
              </a:spcBef>
              <a:tabLst/>
            </a:pPr>
            <a:r>
              <a:rPr lang="ja-JP" altLang="en-US" sz="3200" dirty="0"/>
              <a:t>例えば、使用者の属性（例：子供）によっては、正しく使用しようと思っても、力不足や字が読めない、理解ができないなどの理由によって使用できないこともある。</a:t>
            </a:r>
          </a:p>
        </p:txBody>
      </p:sp>
    </p:spTree>
    <p:extLst>
      <p:ext uri="{BB962C8B-B14F-4D97-AF65-F5344CB8AC3E}">
        <p14:creationId xmlns:p14="http://schemas.microsoft.com/office/powerpoint/2010/main" val="133195987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3"/>
          <p:cNvSpPr>
            <a:spLocks noGrp="1"/>
          </p:cNvSpPr>
          <p:nvPr>
            <p:ph type="title"/>
          </p:nvPr>
        </p:nvSpPr>
        <p:spPr/>
        <p:txBody>
          <a:bodyPr/>
          <a:lstStyle/>
          <a:p>
            <a:r>
              <a:rPr lang="ja-JP" altLang="en-US" dirty="0"/>
              <a:t>使用エラーとは</a:t>
            </a:r>
          </a:p>
        </p:txBody>
      </p:sp>
      <p:sp>
        <p:nvSpPr>
          <p:cNvPr id="31747" name="Rectangle 3"/>
          <p:cNvSpPr>
            <a:spLocks noGrp="1" noChangeArrowheads="1"/>
          </p:cNvSpPr>
          <p:nvPr>
            <p:ph idx="1"/>
          </p:nvPr>
        </p:nvSpPr>
        <p:spPr>
          <a:xfrm>
            <a:off x="587375" y="1052513"/>
            <a:ext cx="10878080" cy="3770263"/>
          </a:xfrm>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Bef>
                <a:spcPts val="600"/>
              </a:spcBef>
              <a:tabLst/>
            </a:pPr>
            <a:r>
              <a:rPr lang="ja-JP" altLang="en-US" sz="2800" dirty="0"/>
              <a:t>ユーザの身体的、精神的能力等により、複雑な操作を完遂できないことも「使用エラー」の一つとなるのである。</a:t>
            </a:r>
          </a:p>
          <a:p>
            <a:pPr eaLnBrk="1" hangingPunct="1">
              <a:spcBef>
                <a:spcPts val="600"/>
              </a:spcBef>
              <a:tabLst/>
            </a:pPr>
            <a:r>
              <a:rPr lang="ja-JP" altLang="en-US" sz="2800" dirty="0"/>
              <a:t>「使用エラー」は、ユーザー、ユーザーインターフェイス、タスク、または使用環境の特性の不一致に起因する可能性があり、ユーザビリティエンジニアリングにおいては十分に検証が必要である。</a:t>
            </a:r>
          </a:p>
          <a:p>
            <a:pPr eaLnBrk="1" hangingPunct="1">
              <a:spcBef>
                <a:spcPts val="600"/>
              </a:spcBef>
              <a:tabLst/>
            </a:pPr>
            <a:r>
              <a:rPr lang="ja-JP" altLang="en-US" sz="2800" dirty="0"/>
              <a:t>しかも、ユーザーは「使用エラー」が発生したことを認識しない場合がある。</a:t>
            </a:r>
          </a:p>
          <a:p>
            <a:pPr eaLnBrk="1" hangingPunct="1">
              <a:spcBef>
                <a:spcPts val="600"/>
              </a:spcBef>
              <a:tabLst/>
            </a:pPr>
            <a:r>
              <a:rPr lang="ja-JP" altLang="en-US" sz="2800" dirty="0"/>
              <a:t>ここで間違ってはいけないことは、医療機器の誤動作は「使用エラー」ではないということである。</a:t>
            </a:r>
          </a:p>
        </p:txBody>
      </p:sp>
    </p:spTree>
    <p:extLst>
      <p:ext uri="{BB962C8B-B14F-4D97-AF65-F5344CB8AC3E}">
        <p14:creationId xmlns:p14="http://schemas.microsoft.com/office/powerpoint/2010/main" val="117126147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3"/>
          <p:cNvSpPr>
            <a:spLocks noGrp="1"/>
          </p:cNvSpPr>
          <p:nvPr>
            <p:ph type="title"/>
          </p:nvPr>
        </p:nvSpPr>
        <p:spPr/>
        <p:txBody>
          <a:bodyPr/>
          <a:lstStyle/>
          <a:p>
            <a:r>
              <a:rPr lang="ja-JP" altLang="en-US" dirty="0"/>
              <a:t>医療機器のインターフェースと使用エラー</a:t>
            </a:r>
          </a:p>
        </p:txBody>
      </p:sp>
      <p:sp>
        <p:nvSpPr>
          <p:cNvPr id="31747" name="Rectangle 3"/>
          <p:cNvSpPr>
            <a:spLocks noGrp="1" noChangeArrowheads="1"/>
          </p:cNvSpPr>
          <p:nvPr>
            <p:ph idx="1"/>
          </p:nvPr>
        </p:nvSpPr>
        <p:spPr>
          <a:xfrm>
            <a:off x="587375" y="1052513"/>
            <a:ext cx="10878080" cy="4431983"/>
          </a:xfrm>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Bef>
                <a:spcPts val="600"/>
              </a:spcBef>
              <a:tabLst/>
            </a:pPr>
            <a:r>
              <a:rPr lang="ja-JP" altLang="en-US" sz="2800" dirty="0"/>
              <a:t>また「使用エラー」は医療機器のインターフェースのまずさから発生することもある。</a:t>
            </a:r>
            <a:endParaRPr lang="en-US" altLang="ja-JP" sz="2800" dirty="0"/>
          </a:p>
          <a:p>
            <a:pPr lvl="1" eaLnBrk="1" hangingPunct="1">
              <a:spcBef>
                <a:spcPts val="600"/>
              </a:spcBef>
              <a:tabLst/>
            </a:pPr>
            <a:r>
              <a:rPr lang="ja-JP" altLang="en-US" sz="2800" dirty="0"/>
              <a:t>分かりにくい</a:t>
            </a:r>
            <a:endParaRPr lang="en-US" altLang="ja-JP" sz="2800" dirty="0"/>
          </a:p>
          <a:p>
            <a:pPr lvl="1" eaLnBrk="1" hangingPunct="1">
              <a:spcBef>
                <a:spcPts val="600"/>
              </a:spcBef>
              <a:tabLst/>
            </a:pPr>
            <a:r>
              <a:rPr lang="ja-JP" altLang="en-US" sz="2800" dirty="0"/>
              <a:t>紛らわしい</a:t>
            </a:r>
            <a:endParaRPr lang="en-US" altLang="ja-JP" sz="2800" dirty="0"/>
          </a:p>
          <a:p>
            <a:pPr lvl="1" eaLnBrk="1" hangingPunct="1">
              <a:spcBef>
                <a:spcPts val="600"/>
              </a:spcBef>
              <a:tabLst/>
            </a:pPr>
            <a:r>
              <a:rPr lang="ja-JP" altLang="en-US" sz="2800" dirty="0"/>
              <a:t>識別しにくい</a:t>
            </a:r>
            <a:endParaRPr lang="en-US" altLang="ja-JP" sz="2800" dirty="0"/>
          </a:p>
          <a:p>
            <a:pPr lvl="1" eaLnBrk="1" hangingPunct="1">
              <a:spcBef>
                <a:spcPts val="600"/>
              </a:spcBef>
              <a:tabLst/>
            </a:pPr>
            <a:r>
              <a:rPr lang="ja-JP" altLang="en-US" sz="2800" dirty="0"/>
              <a:t>間違いやすい</a:t>
            </a:r>
            <a:endParaRPr lang="en-US" altLang="ja-JP" sz="2800" dirty="0"/>
          </a:p>
          <a:p>
            <a:pPr marL="446087" lvl="1" indent="0" eaLnBrk="1" hangingPunct="1">
              <a:spcBef>
                <a:spcPts val="600"/>
              </a:spcBef>
              <a:buNone/>
              <a:tabLst/>
            </a:pPr>
            <a:r>
              <a:rPr lang="ja-JP" altLang="en-US" sz="2800" dirty="0"/>
              <a:t>などのインターフェースによって「使用エラー」が発生する。</a:t>
            </a:r>
          </a:p>
          <a:p>
            <a:pPr eaLnBrk="1" hangingPunct="1">
              <a:spcBef>
                <a:spcPts val="600"/>
              </a:spcBef>
              <a:tabLst/>
            </a:pPr>
            <a:r>
              <a:rPr lang="ja-JP" altLang="en-US" sz="2800" dirty="0"/>
              <a:t>つまり、ユーザビリティエンジニアリングにおいては、通常の使用において発生する「使用エラー」に注目する。</a:t>
            </a:r>
          </a:p>
        </p:txBody>
      </p:sp>
    </p:spTree>
    <p:extLst>
      <p:ext uri="{BB962C8B-B14F-4D97-AF65-F5344CB8AC3E}">
        <p14:creationId xmlns:p14="http://schemas.microsoft.com/office/powerpoint/2010/main" val="89020875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4"/>
          <p:cNvSpPr>
            <a:spLocks noGrp="1" noChangeArrowheads="1"/>
          </p:cNvSpPr>
          <p:nvPr>
            <p:ph type="title"/>
          </p:nvPr>
        </p:nvSpPr>
        <p:spPr/>
        <p:txBody>
          <a:bodyPr/>
          <a:lstStyle/>
          <a:p>
            <a:r>
              <a:rPr lang="ja-JP" altLang="en-US" dirty="0"/>
              <a:t>合理的に予見可能な誤使用はリスクアセスメントの適用範囲</a:t>
            </a:r>
          </a:p>
        </p:txBody>
      </p:sp>
      <p:sp>
        <p:nvSpPr>
          <p:cNvPr id="664581" name="Rectangle 5"/>
          <p:cNvSpPr>
            <a:spLocks noGrp="1" noChangeArrowheads="1"/>
          </p:cNvSpPr>
          <p:nvPr>
            <p:ph type="body" idx="1"/>
          </p:nvPr>
        </p:nvSpPr>
        <p:spPr>
          <a:xfrm>
            <a:off x="587375" y="1052513"/>
            <a:ext cx="10880725" cy="2653034"/>
          </a:xfrm>
        </p:spPr>
        <p:style>
          <a:lnRef idx="2">
            <a:schemeClr val="dk1"/>
          </a:lnRef>
          <a:fillRef idx="1">
            <a:schemeClr val="lt1"/>
          </a:fillRef>
          <a:effectRef idx="0">
            <a:schemeClr val="dk1"/>
          </a:effectRef>
          <a:fontRef idx="minor">
            <a:schemeClr val="dk1"/>
          </a:fontRef>
        </p:style>
        <p:txBody>
          <a:bodyPr wrap="square">
            <a:spAutoFit/>
          </a:bodyPr>
          <a:lstStyle/>
          <a:p>
            <a:pPr lvl="0">
              <a:buClr>
                <a:srgbClr val="000099"/>
              </a:buClr>
            </a:pPr>
            <a:r>
              <a:rPr lang="en-US" altLang="ja-JP" sz="3200" dirty="0">
                <a:solidFill>
                  <a:srgbClr val="000000"/>
                </a:solidFill>
              </a:rPr>
              <a:t>ISO/IEC Guide 51: 2014 “</a:t>
            </a:r>
            <a:r>
              <a:rPr lang="en-US" altLang="ja-JP" sz="3200" dirty="0">
                <a:solidFill>
                  <a:srgbClr val="0000CD"/>
                </a:solidFill>
              </a:rPr>
              <a:t>Safety aspects </a:t>
            </a:r>
            <a:r>
              <a:rPr lang="ja-JP" altLang="en-US" sz="3200" dirty="0" err="1">
                <a:solidFill>
                  <a:srgbClr val="0000CD"/>
                </a:solidFill>
              </a:rPr>
              <a:t>ー</a:t>
            </a:r>
            <a:r>
              <a:rPr lang="ja-JP" altLang="en-US" sz="3200" dirty="0">
                <a:solidFill>
                  <a:srgbClr val="0000CD"/>
                </a:solidFill>
              </a:rPr>
              <a:t> </a:t>
            </a:r>
            <a:r>
              <a:rPr lang="en-US" altLang="ja-JP" sz="3200" dirty="0">
                <a:solidFill>
                  <a:srgbClr val="0000CD"/>
                </a:solidFill>
              </a:rPr>
              <a:t>Guidelines for their inclusion in standards</a:t>
            </a:r>
            <a:r>
              <a:rPr lang="en-US" altLang="ja-JP" sz="3200" dirty="0">
                <a:solidFill>
                  <a:srgbClr val="000000"/>
                </a:solidFill>
              </a:rPr>
              <a:t>”</a:t>
            </a:r>
          </a:p>
          <a:p>
            <a:pPr marL="800100" lvl="1" indent="-342900"/>
            <a:r>
              <a:rPr kumimoji="1" lang="ja-JP" altLang="en-US" sz="3200" dirty="0"/>
              <a:t>「</a:t>
            </a:r>
            <a:r>
              <a:rPr kumimoji="1" lang="ja-JP" altLang="en-US" sz="3200" dirty="0">
                <a:solidFill>
                  <a:srgbClr val="FF0000"/>
                </a:solidFill>
              </a:rPr>
              <a:t>合理的に予見可能な誤使用</a:t>
            </a:r>
            <a:r>
              <a:rPr kumimoji="1" lang="ja-JP" altLang="en-US" sz="3200" dirty="0"/>
              <a:t>」（</a:t>
            </a:r>
            <a:r>
              <a:rPr kumimoji="1" lang="en-US" altLang="ja-JP" sz="3200" dirty="0"/>
              <a:t>reasonably foreseeable misuse</a:t>
            </a:r>
            <a:r>
              <a:rPr kumimoji="1" lang="ja-JP" altLang="en-US" sz="3200" dirty="0"/>
              <a:t>）をリスクアセスメントの範囲とすることを明記したことが極めて重要</a:t>
            </a:r>
            <a:endParaRPr kumimoji="1" lang="en-US" altLang="ja-JP" sz="3200" dirty="0"/>
          </a:p>
        </p:txBody>
      </p:sp>
    </p:spTree>
    <p:extLst>
      <p:ext uri="{BB962C8B-B14F-4D97-AF65-F5344CB8AC3E}">
        <p14:creationId xmlns:p14="http://schemas.microsoft.com/office/powerpoint/2010/main" val="87603461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 が含まれている画像&#10;&#10;自動的に生成された説明">
            <a:extLst>
              <a:ext uri="{FF2B5EF4-FFF2-40B4-BE49-F238E27FC236}">
                <a16:creationId xmlns:a16="http://schemas.microsoft.com/office/drawing/2014/main" id="{A014E153-F537-4AE2-B6FE-C5A448AA71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魔王魂  アコースティック42">
            <a:hlinkClick r:id="" action="ppaction://media"/>
            <a:extLst>
              <a:ext uri="{FF2B5EF4-FFF2-40B4-BE49-F238E27FC236}">
                <a16:creationId xmlns:a16="http://schemas.microsoft.com/office/drawing/2014/main" id="{D9C73132-B2C9-49DB-9FD1-679B368A1858}"/>
              </a:ext>
            </a:extLst>
          </p:cNvPr>
          <p:cNvPicPr>
            <a:picLocks noChangeAspect="1"/>
          </p:cNvPicPr>
          <p:nvPr>
            <a:audioFile r:link="rId1"/>
            <p:extLst>
              <p:ext uri="{DAA4B4D4-6D71-4841-9C94-3DE7FCFB9230}">
                <p14:media xmlns:p14="http://schemas.microsoft.com/office/powerpoint/2010/main" r:embed="rId2">
                  <p14:trim st="17000" end="93405.6"/>
                </p14:media>
              </p:ext>
            </p:extLst>
          </p:nvPr>
        </p:nvPicPr>
        <p:blipFill>
          <a:blip r:embed="rId9"/>
          <a:stretch>
            <a:fillRect/>
          </a:stretch>
        </p:blipFill>
        <p:spPr>
          <a:xfrm>
            <a:off x="11582400" y="6171406"/>
            <a:ext cx="609600" cy="609600"/>
          </a:xfrm>
          <a:prstGeom prst="rect">
            <a:avLst/>
          </a:prstGeom>
        </p:spPr>
      </p:pic>
      <p:pic>
        <p:nvPicPr>
          <p:cNvPr id="6" name="オーディオ 11">
            <a:hlinkClick r:id="" action="ppaction://media"/>
            <a:extLst>
              <a:ext uri="{FF2B5EF4-FFF2-40B4-BE49-F238E27FC236}">
                <a16:creationId xmlns:a16="http://schemas.microsoft.com/office/drawing/2014/main" id="{E1EF8B03-F37B-421C-B4CD-00F7FC0AB1AB}"/>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489895" y="4870430"/>
            <a:ext cx="609600" cy="609600"/>
          </a:xfrm>
          <a:prstGeom prst="rect">
            <a:avLst/>
          </a:prstGeom>
        </p:spPr>
      </p:pic>
      <p:pic>
        <p:nvPicPr>
          <p:cNvPr id="7" name="図 6" descr="挿絵 が含まれている画像&#10;&#10;自動的に生成された説明">
            <a:extLst>
              <a:ext uri="{FF2B5EF4-FFF2-40B4-BE49-F238E27FC236}">
                <a16:creationId xmlns:a16="http://schemas.microsoft.com/office/drawing/2014/main" id="{51CA5DDA-AAF0-461A-8249-DC44463580B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1329708" cy="664854"/>
          </a:xfrm>
          <a:prstGeom prst="rect">
            <a:avLst/>
          </a:prstGeom>
        </p:spPr>
      </p:pic>
    </p:spTree>
    <p:extLst>
      <p:ext uri="{BB962C8B-B14F-4D97-AF65-F5344CB8AC3E}">
        <p14:creationId xmlns:p14="http://schemas.microsoft.com/office/powerpoint/2010/main" val="1152679719"/>
      </p:ext>
    </p:extLst>
  </p:cSld>
  <p:clrMapOvr>
    <a:masterClrMapping/>
  </p:clrMapOvr>
  <mc:AlternateContent xmlns:mc="http://schemas.openxmlformats.org/markup-compatibility/2006">
    <mc:Choice xmlns:p14="http://schemas.microsoft.com/office/powerpoint/2010/main" Requires="p14">
      <p:transition spd="slow" p14:dur="2000">
        <p:sndAc>
          <p:stSnd>
            <p:snd r:embed="rId7" name="chimes.wav"/>
          </p:stSnd>
        </p:sndAc>
      </p:transition>
    </mc:Choice>
    <mc:Fallback>
      <p:transition spd="slow">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741" fill="hold"/>
                                        <p:tgtEl>
                                          <p:spTgt spid="5"/>
                                        </p:tgtEl>
                                      </p:cBhvr>
                                    </p:cmd>
                                  </p:childTnLst>
                                </p:cTn>
                              </p:par>
                              <p:par>
                                <p:cTn id="7" presetID="1" presetClass="mediacall" presetSubtype="0" fill="hold" nodeType="withEffect">
                                  <p:stCondLst>
                                    <p:cond delay="0"/>
                                  </p:stCondLst>
                                  <p:childTnLst>
                                    <p:cmd type="call" cmd="playFrom(0.0)">
                                      <p:cBhvr>
                                        <p:cTn id="8" dur="434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45" showWhenStopped="0">
                <p:cTn id="9" fill="hold" display="0">
                  <p:stCondLst>
                    <p:cond delay="indefinite"/>
                  </p:stCondLst>
                  <p:endCondLst>
                    <p:cond evt="onStopAudio" delay="0">
                      <p:tgtEl>
                        <p:sldTgt/>
                      </p:tgtEl>
                    </p:cond>
                  </p:endCondLst>
                </p:cTn>
                <p:tgtEl>
                  <p:spTgt spid="5"/>
                </p:tgtEl>
              </p:cMediaNode>
            </p:audio>
            <p:audio>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3"/>
          <p:cNvSpPr>
            <a:spLocks noGrp="1"/>
          </p:cNvSpPr>
          <p:nvPr>
            <p:ph type="title"/>
          </p:nvPr>
        </p:nvSpPr>
        <p:spPr/>
        <p:txBody>
          <a:bodyPr/>
          <a:lstStyle/>
          <a:p>
            <a:r>
              <a:rPr lang="ja-JP" altLang="en-US" sz="3200" dirty="0"/>
              <a:t>ユーザビリティエンジニアリングはインターフェースに注目する</a:t>
            </a:r>
            <a:endParaRPr lang="ja-JP" altLang="en-US" dirty="0"/>
          </a:p>
        </p:txBody>
      </p:sp>
      <p:sp>
        <p:nvSpPr>
          <p:cNvPr id="31747" name="Rectangle 3"/>
          <p:cNvSpPr>
            <a:spLocks noGrp="1" noChangeArrowheads="1"/>
          </p:cNvSpPr>
          <p:nvPr>
            <p:ph idx="1"/>
          </p:nvPr>
        </p:nvSpPr>
        <p:spPr>
          <a:xfrm>
            <a:off x="587375" y="1052513"/>
            <a:ext cx="10878080" cy="4508927"/>
          </a:xfrm>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Bef>
                <a:spcPts val="600"/>
              </a:spcBef>
              <a:tabLst/>
            </a:pPr>
            <a:r>
              <a:rPr lang="ja-JP" altLang="en-US" sz="2800" dirty="0"/>
              <a:t>ユーザビリティエンジニアリングでは、インターフェースに注目してリスクマネジメントを実施する。</a:t>
            </a:r>
          </a:p>
          <a:p>
            <a:pPr eaLnBrk="1" hangingPunct="1">
              <a:spcBef>
                <a:spcPts val="600"/>
              </a:spcBef>
              <a:tabLst/>
            </a:pPr>
            <a:r>
              <a:rPr lang="ja-JP" altLang="en-US" sz="2800" dirty="0"/>
              <a:t>インターフェースは、</a:t>
            </a:r>
            <a:endParaRPr lang="en-US" altLang="ja-JP" sz="2800" dirty="0"/>
          </a:p>
          <a:p>
            <a:pPr lvl="1" eaLnBrk="1" hangingPunct="1">
              <a:spcBef>
                <a:spcPts val="600"/>
              </a:spcBef>
              <a:tabLst/>
            </a:pPr>
            <a:r>
              <a:rPr lang="en-US" altLang="ja-JP" sz="2800" dirty="0"/>
              <a:t>LCD</a:t>
            </a:r>
            <a:r>
              <a:rPr lang="ja-JP" altLang="en-US" sz="2800" dirty="0"/>
              <a:t>（液晶ディスプレイ）</a:t>
            </a:r>
            <a:endParaRPr lang="en-US" altLang="ja-JP" sz="2800" dirty="0"/>
          </a:p>
          <a:p>
            <a:pPr lvl="1" eaLnBrk="1" hangingPunct="1">
              <a:spcBef>
                <a:spcPts val="600"/>
              </a:spcBef>
              <a:tabLst/>
            </a:pPr>
            <a:r>
              <a:rPr lang="ja-JP" altLang="en-US" sz="2800" dirty="0"/>
              <a:t>人間の視覚</a:t>
            </a:r>
            <a:endParaRPr lang="en-US" altLang="ja-JP" sz="2800" dirty="0"/>
          </a:p>
          <a:p>
            <a:pPr lvl="1" eaLnBrk="1" hangingPunct="1">
              <a:spcBef>
                <a:spcPts val="600"/>
              </a:spcBef>
              <a:tabLst/>
            </a:pPr>
            <a:r>
              <a:rPr lang="ja-JP" altLang="en-US" sz="2800" dirty="0"/>
              <a:t>聴覚</a:t>
            </a:r>
            <a:endParaRPr lang="en-US" altLang="ja-JP" sz="2800" dirty="0"/>
          </a:p>
          <a:p>
            <a:pPr lvl="1" eaLnBrk="1" hangingPunct="1">
              <a:spcBef>
                <a:spcPts val="600"/>
              </a:spcBef>
              <a:tabLst/>
            </a:pPr>
            <a:r>
              <a:rPr lang="ja-JP" altLang="en-US" sz="2800" dirty="0"/>
              <a:t>触覚</a:t>
            </a:r>
            <a:endParaRPr lang="en-US" altLang="ja-JP" sz="2800" dirty="0"/>
          </a:p>
          <a:p>
            <a:pPr marL="446087" lvl="1" indent="0" eaLnBrk="1" hangingPunct="1">
              <a:spcBef>
                <a:spcPts val="600"/>
              </a:spcBef>
              <a:buNone/>
              <a:tabLst/>
            </a:pPr>
            <a:r>
              <a:rPr lang="ja-JP" altLang="en-US" sz="2800" dirty="0"/>
              <a:t>などによって認識されるすべてのものが含まれる。</a:t>
            </a:r>
          </a:p>
          <a:p>
            <a:pPr eaLnBrk="1" hangingPunct="1">
              <a:spcBef>
                <a:spcPts val="600"/>
              </a:spcBef>
              <a:tabLst/>
            </a:pPr>
            <a:r>
              <a:rPr lang="ja-JP" altLang="en-US" sz="2800" dirty="0"/>
              <a:t>例えば、取扱説明書、ラベル、ボタン、形状、色、アラーム音などである。</a:t>
            </a:r>
          </a:p>
        </p:txBody>
      </p:sp>
    </p:spTree>
    <p:extLst>
      <p:ext uri="{BB962C8B-B14F-4D97-AF65-F5344CB8AC3E}">
        <p14:creationId xmlns:p14="http://schemas.microsoft.com/office/powerpoint/2010/main" val="357561395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自動的に生成された説明">
            <a:extLst>
              <a:ext uri="{FF2B5EF4-FFF2-40B4-BE49-F238E27FC236}">
                <a16:creationId xmlns:a16="http://schemas.microsoft.com/office/drawing/2014/main" id="{1B43013A-772A-4E3D-ACDB-1BEA32DCE0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魔王魂  アコースティック42">
            <a:hlinkClick r:id="" action="ppaction://media"/>
            <a:extLst>
              <a:ext uri="{FF2B5EF4-FFF2-40B4-BE49-F238E27FC236}">
                <a16:creationId xmlns:a16="http://schemas.microsoft.com/office/drawing/2014/main" id="{CAAA016E-892B-430B-AE6A-87CFA39B59A6}"/>
              </a:ext>
            </a:extLst>
          </p:cNvPr>
          <p:cNvPicPr>
            <a:picLocks noChangeAspect="1"/>
          </p:cNvPicPr>
          <p:nvPr>
            <a:audioFile r:link="rId1"/>
            <p:extLst>
              <p:ext uri="{DAA4B4D4-6D71-4841-9C94-3DE7FCFB9230}">
                <p14:media xmlns:p14="http://schemas.microsoft.com/office/powerpoint/2010/main" r:embed="rId2">
                  <p14:trim st="17000" end="117393.6"/>
                </p14:media>
              </p:ext>
            </p:extLst>
          </p:nvPr>
        </p:nvPicPr>
        <p:blipFill>
          <a:blip r:embed="rId7"/>
          <a:stretch>
            <a:fillRect/>
          </a:stretch>
        </p:blipFill>
        <p:spPr>
          <a:xfrm>
            <a:off x="11366500" y="5092700"/>
            <a:ext cx="609600" cy="609600"/>
          </a:xfrm>
          <a:prstGeom prst="rect">
            <a:avLst/>
          </a:prstGeom>
        </p:spPr>
      </p:pic>
    </p:spTree>
    <p:extLst>
      <p:ext uri="{BB962C8B-B14F-4D97-AF65-F5344CB8AC3E}">
        <p14:creationId xmlns:p14="http://schemas.microsoft.com/office/powerpoint/2010/main" val="13101147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sndAc>
          <p:stSnd>
            <p:snd r:embed="rId5" name="chimes.wav"/>
          </p:stSnd>
        </p:sndAc>
      </p:transition>
    </mc:Choice>
    <mc:Fallback>
      <p:transition spd="slow">
        <p:fade/>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7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45"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066" name="Picture 4" descr="LOGO"/>
          <p:cNvPicPr>
            <a:picLocks noChangeAspect="1" noChangeArrowheads="1"/>
          </p:cNvPicPr>
          <p:nvPr/>
        </p:nvPicPr>
        <p:blipFill>
          <a:blip r:embed="rId2" cstate="print"/>
          <a:srcRect/>
          <a:stretch>
            <a:fillRect/>
          </a:stretch>
        </p:blipFill>
        <p:spPr bwMode="auto">
          <a:xfrm>
            <a:off x="3222625" y="2187575"/>
            <a:ext cx="5746750" cy="2865438"/>
          </a:xfrm>
          <a:prstGeom prst="rect">
            <a:avLst/>
          </a:prstGeom>
          <a:noFill/>
          <a:ln w="9525">
            <a:noFill/>
            <a:miter lim="800000"/>
            <a:headEnd/>
            <a:tailEnd/>
          </a:ln>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製品の使用条件とリスクアセスメントの範囲</a:t>
            </a:r>
          </a:p>
        </p:txBody>
      </p:sp>
      <p:sp>
        <p:nvSpPr>
          <p:cNvPr id="4" name="正方形/長方形 3"/>
          <p:cNvSpPr/>
          <p:nvPr/>
        </p:nvSpPr>
        <p:spPr>
          <a:xfrm>
            <a:off x="3810000" y="2551837"/>
            <a:ext cx="4572000" cy="2492990"/>
          </a:xfrm>
          <a:prstGeom prst="rect">
            <a:avLst/>
          </a:prstGeom>
        </p:spPr>
        <p:txBody>
          <a:bodyPr>
            <a:spAutoFit/>
          </a:bodyPr>
          <a:lstStyle/>
          <a:p>
            <a:endParaRPr lang="ja-JP" altLang="en-US" dirty="0">
              <a:solidFill>
                <a:srgbClr val="000000"/>
              </a:solidFill>
            </a:endParaRPr>
          </a:p>
          <a:p>
            <a:endParaRPr lang="ja-JP" altLang="en-US" dirty="0"/>
          </a:p>
          <a:p>
            <a:endParaRPr lang="ja-JP" altLang="en-US" dirty="0"/>
          </a:p>
          <a:p>
            <a:endParaRPr lang="ja-JP" altLang="en-US" dirty="0"/>
          </a:p>
          <a:p>
            <a:endParaRPr lang="ja-JP" altLang="en-US" dirty="0"/>
          </a:p>
          <a:p>
            <a:endParaRPr lang="ja-JP" altLang="en-US" dirty="0"/>
          </a:p>
          <a:p>
            <a:endParaRPr lang="ja-JP" altLang="en-US" dirty="0"/>
          </a:p>
          <a:p>
            <a:endParaRPr lang="ja-JP" altLang="en-US" dirty="0"/>
          </a:p>
          <a:p>
            <a:endParaRPr lang="ja-JP" altLang="en-US" dirty="0"/>
          </a:p>
        </p:txBody>
      </p:sp>
      <p:pic>
        <p:nvPicPr>
          <p:cNvPr id="8" name="コンテンツ プレースホルダー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2259" y="1269303"/>
            <a:ext cx="9287482" cy="4826697"/>
          </a:xfrm>
        </p:spPr>
      </p:pic>
    </p:spTree>
    <p:extLst>
      <p:ext uri="{BB962C8B-B14F-4D97-AF65-F5344CB8AC3E}">
        <p14:creationId xmlns:p14="http://schemas.microsoft.com/office/powerpoint/2010/main" val="3380570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QR コード&#10;&#10;自動的に生成された説明">
            <a:extLst>
              <a:ext uri="{FF2B5EF4-FFF2-40B4-BE49-F238E27FC236}">
                <a16:creationId xmlns:a16="http://schemas.microsoft.com/office/drawing/2014/main" id="{B8B22BD7-5339-4677-9D75-963F824460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魔王魂  アコースティック42">
            <a:hlinkClick r:id="" action="ppaction://media"/>
            <a:extLst>
              <a:ext uri="{FF2B5EF4-FFF2-40B4-BE49-F238E27FC236}">
                <a16:creationId xmlns:a16="http://schemas.microsoft.com/office/drawing/2014/main" id="{1B5B9B7D-6C84-476F-A6F4-42056BD20542}"/>
              </a:ext>
            </a:extLst>
          </p:cNvPr>
          <p:cNvPicPr>
            <a:picLocks noChangeAspect="1"/>
          </p:cNvPicPr>
          <p:nvPr>
            <a:audioFile r:link="rId1"/>
            <p:extLst>
              <p:ext uri="{DAA4B4D4-6D71-4841-9C94-3DE7FCFB9230}">
                <p14:media xmlns:p14="http://schemas.microsoft.com/office/powerpoint/2010/main" r:embed="rId2">
                  <p14:trim st="17000" end="98880.6"/>
                </p14:media>
              </p:ext>
            </p:extLst>
          </p:nvPr>
        </p:nvPicPr>
        <p:blipFill>
          <a:blip r:embed="rId7"/>
          <a:stretch>
            <a:fillRect/>
          </a:stretch>
        </p:blipFill>
        <p:spPr>
          <a:xfrm>
            <a:off x="11415066" y="5108416"/>
            <a:ext cx="609600" cy="609600"/>
          </a:xfrm>
          <a:prstGeom prst="rect">
            <a:avLst/>
          </a:prstGeom>
        </p:spPr>
      </p:pic>
      <p:pic>
        <p:nvPicPr>
          <p:cNvPr id="5" name="図 4" descr="挿絵 が含まれている画像&#10;&#10;自動的に生成された説明">
            <a:extLst>
              <a:ext uri="{FF2B5EF4-FFF2-40B4-BE49-F238E27FC236}">
                <a16:creationId xmlns:a16="http://schemas.microsoft.com/office/drawing/2014/main" id="{F671FD23-59DC-4AAD-9D8F-90761FDCCAE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1329708" cy="664854"/>
          </a:xfrm>
          <a:prstGeom prst="rect">
            <a:avLst/>
          </a:prstGeom>
        </p:spPr>
      </p:pic>
    </p:spTree>
    <p:extLst>
      <p:ext uri="{BB962C8B-B14F-4D97-AF65-F5344CB8AC3E}">
        <p14:creationId xmlns:p14="http://schemas.microsoft.com/office/powerpoint/2010/main" val="2933966018"/>
      </p:ext>
    </p:extLst>
  </p:cSld>
  <p:clrMapOvr>
    <a:masterClrMapping/>
  </p:clrMapOvr>
  <mc:AlternateContent xmlns:mc="http://schemas.openxmlformats.org/markup-compatibility/2006">
    <mc:Choice xmlns:p14="http://schemas.microsoft.com/office/powerpoint/2010/main" Requires="p14">
      <p:transition spd="slow" p14:dur="900">
        <p14:warp dir="in"/>
        <p:sndAc>
          <p:stSnd>
            <p:snd r:embed="rId5" name="chimes.wav"/>
          </p:stSnd>
        </p:sndAc>
      </p:transition>
    </mc:Choice>
    <mc:Fallback>
      <p:transition spd="slow">
        <p:fade/>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2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061"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3"/>
          <p:cNvSpPr>
            <a:spLocks noGrp="1"/>
          </p:cNvSpPr>
          <p:nvPr>
            <p:ph type="title"/>
          </p:nvPr>
        </p:nvSpPr>
        <p:spPr/>
        <p:txBody>
          <a:bodyPr/>
          <a:lstStyle/>
          <a:p>
            <a:r>
              <a:rPr lang="ja-JP" altLang="en-US" dirty="0"/>
              <a:t>誤使用（</a:t>
            </a:r>
            <a:r>
              <a:rPr lang="en-US" altLang="ja-JP" dirty="0"/>
              <a:t>misuse</a:t>
            </a:r>
            <a:r>
              <a:rPr lang="ja-JP" altLang="en-US" dirty="0"/>
              <a:t>）」と「使用エラー（</a:t>
            </a:r>
            <a:r>
              <a:rPr lang="en-US" altLang="ja-JP" dirty="0"/>
              <a:t>use error</a:t>
            </a:r>
            <a:r>
              <a:rPr lang="ja-JP" altLang="en-US" dirty="0"/>
              <a:t>）」</a:t>
            </a:r>
          </a:p>
        </p:txBody>
      </p:sp>
      <p:sp>
        <p:nvSpPr>
          <p:cNvPr id="31747" name="Rectangle 3"/>
          <p:cNvSpPr>
            <a:spLocks noGrp="1" noChangeArrowheads="1"/>
          </p:cNvSpPr>
          <p:nvPr>
            <p:ph idx="1"/>
          </p:nvPr>
        </p:nvSpPr>
        <p:spPr>
          <a:xfrm>
            <a:off x="587375" y="1052513"/>
            <a:ext cx="10878080" cy="3693319"/>
          </a:xfrm>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Bef>
                <a:spcPts val="600"/>
              </a:spcBef>
              <a:tabLst/>
            </a:pPr>
            <a:r>
              <a:rPr lang="en-US" altLang="ja-JP" sz="2800" dirty="0"/>
              <a:t>ISO 14971</a:t>
            </a:r>
            <a:r>
              <a:rPr lang="ja-JP" altLang="en-US" sz="2800" dirty="0"/>
              <a:t>（リスクマネジメント）や</a:t>
            </a:r>
            <a:r>
              <a:rPr lang="en-US" altLang="ja-JP" sz="2800" dirty="0"/>
              <a:t>IEC 62366</a:t>
            </a:r>
            <a:r>
              <a:rPr lang="ja-JP" altLang="en-US" sz="2800" dirty="0"/>
              <a:t>（ユーザビリティ）において、「</a:t>
            </a:r>
            <a:r>
              <a:rPr lang="ja-JP" altLang="en-US" sz="2800" dirty="0">
                <a:solidFill>
                  <a:srgbClr val="FF0000"/>
                </a:solidFill>
              </a:rPr>
              <a:t>誤使用（</a:t>
            </a:r>
            <a:r>
              <a:rPr lang="en-US" altLang="ja-JP" sz="2800" dirty="0">
                <a:solidFill>
                  <a:srgbClr val="FF0000"/>
                </a:solidFill>
              </a:rPr>
              <a:t>misuse</a:t>
            </a:r>
            <a:r>
              <a:rPr lang="ja-JP" altLang="en-US" sz="2800" dirty="0">
                <a:solidFill>
                  <a:srgbClr val="FF0000"/>
                </a:solidFill>
              </a:rPr>
              <a:t>）</a:t>
            </a:r>
            <a:r>
              <a:rPr lang="ja-JP" altLang="en-US" sz="2800" dirty="0"/>
              <a:t>」や「</a:t>
            </a:r>
            <a:r>
              <a:rPr lang="ja-JP" altLang="en-US" sz="2800" dirty="0">
                <a:solidFill>
                  <a:srgbClr val="FF0000"/>
                </a:solidFill>
              </a:rPr>
              <a:t>使用エラー（</a:t>
            </a:r>
            <a:r>
              <a:rPr lang="en-US" altLang="ja-JP" sz="2800" dirty="0">
                <a:solidFill>
                  <a:srgbClr val="FF0000"/>
                </a:solidFill>
              </a:rPr>
              <a:t>use error</a:t>
            </a:r>
            <a:r>
              <a:rPr lang="ja-JP" altLang="en-US" sz="2800" dirty="0">
                <a:solidFill>
                  <a:srgbClr val="FF0000"/>
                </a:solidFill>
              </a:rPr>
              <a:t>）</a:t>
            </a:r>
            <a:r>
              <a:rPr lang="ja-JP" altLang="en-US" sz="2800" dirty="0"/>
              <a:t>」といった用語が使われている。</a:t>
            </a:r>
          </a:p>
          <a:p>
            <a:pPr eaLnBrk="1" hangingPunct="1">
              <a:spcBef>
                <a:spcPts val="600"/>
              </a:spcBef>
              <a:tabLst/>
            </a:pPr>
            <a:r>
              <a:rPr lang="ja-JP" altLang="en-US" sz="2800" dirty="0"/>
              <a:t>しかしながら、それらの差異が明確ではなく、混乱を来すことも多いと思われる。</a:t>
            </a:r>
          </a:p>
          <a:p>
            <a:pPr eaLnBrk="1" hangingPunct="1">
              <a:spcBef>
                <a:spcPts val="600"/>
              </a:spcBef>
              <a:tabLst/>
            </a:pPr>
            <a:r>
              <a:rPr lang="ja-JP" altLang="en-US" sz="2800" dirty="0"/>
              <a:t>さらに</a:t>
            </a:r>
            <a:r>
              <a:rPr lang="en-US" altLang="ja-JP" sz="2800" dirty="0"/>
              <a:t>ISO 14971</a:t>
            </a:r>
            <a:r>
              <a:rPr lang="ja-JP" altLang="en-US" sz="2800" dirty="0"/>
              <a:t>：</a:t>
            </a:r>
            <a:r>
              <a:rPr lang="en-US" altLang="ja-JP" sz="2800" dirty="0"/>
              <a:t>2007</a:t>
            </a:r>
            <a:r>
              <a:rPr lang="ja-JP" altLang="en-US" sz="2800" dirty="0"/>
              <a:t>において英語版においては“</a:t>
            </a:r>
            <a:r>
              <a:rPr lang="en-US" altLang="ja-JP" sz="2800" dirty="0"/>
              <a:t>misuse”</a:t>
            </a:r>
            <a:r>
              <a:rPr lang="ja-JP" altLang="en-US" sz="2800" dirty="0"/>
              <a:t>と“</a:t>
            </a:r>
            <a:r>
              <a:rPr lang="en-US" altLang="ja-JP" sz="2800" dirty="0"/>
              <a:t>use error”</a:t>
            </a:r>
            <a:r>
              <a:rPr lang="ja-JP" altLang="en-US" sz="2800" dirty="0"/>
              <a:t>とを使い分けているが、</a:t>
            </a:r>
            <a:r>
              <a:rPr lang="en-US" altLang="ja-JP" sz="2800" dirty="0"/>
              <a:t>JIS</a:t>
            </a:r>
            <a:r>
              <a:rPr lang="ja-JP" altLang="en-US" sz="2800" dirty="0"/>
              <a:t>版においては“</a:t>
            </a:r>
            <a:r>
              <a:rPr lang="en-US" altLang="ja-JP" sz="2800" dirty="0"/>
              <a:t>use error”</a:t>
            </a:r>
            <a:r>
              <a:rPr lang="ja-JP" altLang="en-US" sz="2800" dirty="0"/>
              <a:t>も誤使用として訳されており、紛らわしかった。</a:t>
            </a:r>
          </a:p>
        </p:txBody>
      </p:sp>
    </p:spTree>
    <p:extLst>
      <p:ext uri="{BB962C8B-B14F-4D97-AF65-F5344CB8AC3E}">
        <p14:creationId xmlns:p14="http://schemas.microsoft.com/office/powerpoint/2010/main" val="281354884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QR コード&#10;&#10;自動的に生成された説明">
            <a:extLst>
              <a:ext uri="{FF2B5EF4-FFF2-40B4-BE49-F238E27FC236}">
                <a16:creationId xmlns:a16="http://schemas.microsoft.com/office/drawing/2014/main" id="{5C36B80C-9405-45D0-9358-7AE5194CBA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0"/>
            <a:ext cx="12192000" cy="6857999"/>
          </a:xfrm>
          <a:prstGeom prst="rect">
            <a:avLst/>
          </a:prstGeom>
        </p:spPr>
      </p:pic>
      <p:pic>
        <p:nvPicPr>
          <p:cNvPr id="4" name="魔王魂  アコースティック42">
            <a:hlinkClick r:id="" action="ppaction://media"/>
            <a:extLst>
              <a:ext uri="{FF2B5EF4-FFF2-40B4-BE49-F238E27FC236}">
                <a16:creationId xmlns:a16="http://schemas.microsoft.com/office/drawing/2014/main" id="{F3A56319-70FB-4FD3-A253-D23AEC5AA14F}"/>
              </a:ext>
            </a:extLst>
          </p:cNvPr>
          <p:cNvPicPr>
            <a:picLocks noChangeAspect="1"/>
          </p:cNvPicPr>
          <p:nvPr>
            <a:audioFile r:link="rId1"/>
            <p:extLst>
              <p:ext uri="{DAA4B4D4-6D71-4841-9C94-3DE7FCFB9230}">
                <p14:media xmlns:p14="http://schemas.microsoft.com/office/powerpoint/2010/main" r:embed="rId2">
                  <p14:trim st="17000" end="97607.0566"/>
                </p14:media>
              </p:ext>
            </p:extLst>
          </p:nvPr>
        </p:nvPicPr>
        <p:blipFill>
          <a:blip r:embed="rId9"/>
          <a:stretch>
            <a:fillRect/>
          </a:stretch>
        </p:blipFill>
        <p:spPr>
          <a:xfrm>
            <a:off x="11425235" y="5126115"/>
            <a:ext cx="609600" cy="609600"/>
          </a:xfrm>
          <a:prstGeom prst="rect">
            <a:avLst/>
          </a:prstGeom>
        </p:spPr>
      </p:pic>
      <p:pic>
        <p:nvPicPr>
          <p:cNvPr id="5" name="オーディオ 6">
            <a:hlinkClick r:id="" action="ppaction://media"/>
            <a:extLst>
              <a:ext uri="{FF2B5EF4-FFF2-40B4-BE49-F238E27FC236}">
                <a16:creationId xmlns:a16="http://schemas.microsoft.com/office/drawing/2014/main" id="{B9FC477E-D733-4C41-B0EC-C5F21F3A6567}"/>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582399" y="6101595"/>
            <a:ext cx="609600" cy="609600"/>
          </a:xfrm>
          <a:prstGeom prst="rect">
            <a:avLst/>
          </a:prstGeom>
        </p:spPr>
      </p:pic>
      <p:pic>
        <p:nvPicPr>
          <p:cNvPr id="7" name="図 6" descr="挿絵 が含まれている画像&#10;&#10;自動的に生成された説明">
            <a:extLst>
              <a:ext uri="{FF2B5EF4-FFF2-40B4-BE49-F238E27FC236}">
                <a16:creationId xmlns:a16="http://schemas.microsoft.com/office/drawing/2014/main" id="{9E95FB8C-5325-4CED-9556-D5E59F9885E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5225603"/>
            <a:ext cx="1329708" cy="664854"/>
          </a:xfrm>
          <a:prstGeom prst="rect">
            <a:avLst/>
          </a:prstGeom>
        </p:spPr>
      </p:pic>
    </p:spTree>
    <p:extLst>
      <p:ext uri="{BB962C8B-B14F-4D97-AF65-F5344CB8AC3E}">
        <p14:creationId xmlns:p14="http://schemas.microsoft.com/office/powerpoint/2010/main" val="1778078817"/>
      </p:ext>
    </p:extLst>
  </p:cSld>
  <p:clrMapOvr>
    <a:masterClrMapping/>
  </p:clrMapOvr>
  <p:transition spd="slow">
    <p:push dir="u"/>
    <p:sndAc>
      <p:stSnd>
        <p:snd r:embed="rId7"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427" fill="hold"/>
                                        <p:tgtEl>
                                          <p:spTgt spid="5"/>
                                        </p:tgtEl>
                                      </p:cBhvr>
                                    </p:cmd>
                                  </p:childTnLst>
                                </p:cTn>
                              </p:par>
                              <p:par>
                                <p:cTn id="7" presetID="1" presetClass="mediacall" presetSubtype="0" fill="hold" nodeType="withEffect">
                                  <p:stCondLst>
                                    <p:cond delay="0"/>
                                  </p:stCondLst>
                                  <p:childTnLst>
                                    <p:cmd type="call" cmd="playFrom(0.0)">
                                      <p:cBhvr>
                                        <p:cTn id="8" dur="396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45" showWhenStopped="0">
                <p:cTn id="9" fill="hold" display="0">
                  <p:stCondLst>
                    <p:cond delay="indefinite"/>
                  </p:stCondLst>
                  <p:endCondLst>
                    <p:cond evt="onStopAudio" delay="0">
                      <p:tgtEl>
                        <p:sldTgt/>
                      </p:tgtEl>
                    </p:cond>
                  </p:endCondLst>
                </p:cTn>
                <p:tgtEl>
                  <p:spTgt spid="4"/>
                </p:tgtEl>
              </p:cMediaNode>
            </p:audio>
            <p:audio>
              <p:cMediaNode vol="10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3"/>
          <p:cNvSpPr>
            <a:spLocks noGrp="1"/>
          </p:cNvSpPr>
          <p:nvPr>
            <p:ph type="title"/>
          </p:nvPr>
        </p:nvSpPr>
        <p:spPr/>
        <p:txBody>
          <a:bodyPr/>
          <a:lstStyle/>
          <a:p>
            <a:pPr eaLnBrk="1" hangingPunct="1">
              <a:spcBef>
                <a:spcPts val="600"/>
              </a:spcBef>
              <a:tabLst/>
            </a:pPr>
            <a:r>
              <a:rPr lang="en-US" altLang="ja-JP" dirty="0"/>
              <a:t>ISO 14971</a:t>
            </a:r>
            <a:r>
              <a:rPr lang="ja-JP" altLang="en-US" dirty="0"/>
              <a:t>と</a:t>
            </a:r>
            <a:r>
              <a:rPr lang="en-US" altLang="ja-JP" dirty="0"/>
              <a:t>IEC 62366</a:t>
            </a:r>
            <a:r>
              <a:rPr lang="ja-JP" altLang="en-US" dirty="0"/>
              <a:t>では、適用範囲が異なる。</a:t>
            </a:r>
          </a:p>
        </p:txBody>
      </p:sp>
      <p:sp>
        <p:nvSpPr>
          <p:cNvPr id="4" name="正方形/長方形 3">
            <a:extLst>
              <a:ext uri="{FF2B5EF4-FFF2-40B4-BE49-F238E27FC236}">
                <a16:creationId xmlns:a16="http://schemas.microsoft.com/office/drawing/2014/main" id="{B3734FD6-4779-4115-BBD6-DEB7E3AB96BC}"/>
              </a:ext>
            </a:extLst>
          </p:cNvPr>
          <p:cNvSpPr/>
          <p:nvPr/>
        </p:nvSpPr>
        <p:spPr bwMode="auto">
          <a:xfrm>
            <a:off x="2043222" y="1067011"/>
            <a:ext cx="8385543" cy="4300870"/>
          </a:xfrm>
          <a:prstGeom prst="rect">
            <a:avLst/>
          </a:prstGeom>
          <a:solidFill>
            <a:srgbClr val="E5FFFF"/>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ja-JP" altLang="en-US" sz="1200" b="0" i="0" u="none" strike="noStrike" cap="none" normalizeH="0" baseline="0" dirty="0">
              <a:ln>
                <a:noFill/>
              </a:ln>
              <a:solidFill>
                <a:schemeClr val="tx1"/>
              </a:solidFill>
              <a:effectLst/>
              <a:latin typeface="Arial" charset="0"/>
              <a:ea typeface="MS UI Gothic" pitchFamily="50" charset="-128"/>
              <a:cs typeface="Arial" charset="0"/>
            </a:endParaRPr>
          </a:p>
        </p:txBody>
      </p:sp>
      <p:sp>
        <p:nvSpPr>
          <p:cNvPr id="5" name="正方形/長方形 4">
            <a:extLst>
              <a:ext uri="{FF2B5EF4-FFF2-40B4-BE49-F238E27FC236}">
                <a16:creationId xmlns:a16="http://schemas.microsoft.com/office/drawing/2014/main" id="{CC2DAB8E-9A84-400F-A230-AF62FB18880C}"/>
              </a:ext>
            </a:extLst>
          </p:cNvPr>
          <p:cNvSpPr/>
          <p:nvPr/>
        </p:nvSpPr>
        <p:spPr bwMode="auto">
          <a:xfrm>
            <a:off x="5018568" y="1412087"/>
            <a:ext cx="5268432" cy="2908758"/>
          </a:xfrm>
          <a:prstGeom prst="rect">
            <a:avLst/>
          </a:prstGeom>
          <a:solidFill>
            <a:srgbClr val="FF9966"/>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ja-JP" altLang="en-US" sz="1200" b="0" i="0" u="none" strike="noStrike" cap="none" normalizeH="0" baseline="0" dirty="0">
              <a:ln>
                <a:noFill/>
              </a:ln>
              <a:solidFill>
                <a:schemeClr val="tx1"/>
              </a:solidFill>
              <a:effectLst/>
              <a:latin typeface="Arial" charset="0"/>
              <a:ea typeface="MS UI Gothic" pitchFamily="50" charset="-128"/>
              <a:cs typeface="Arial" charset="0"/>
            </a:endParaRPr>
          </a:p>
        </p:txBody>
      </p:sp>
      <p:sp>
        <p:nvSpPr>
          <p:cNvPr id="6" name="正方形/長方形 5">
            <a:extLst>
              <a:ext uri="{FF2B5EF4-FFF2-40B4-BE49-F238E27FC236}">
                <a16:creationId xmlns:a16="http://schemas.microsoft.com/office/drawing/2014/main" id="{2558C180-98C2-450E-AED4-F7998BC88926}"/>
              </a:ext>
            </a:extLst>
          </p:cNvPr>
          <p:cNvSpPr/>
          <p:nvPr/>
        </p:nvSpPr>
        <p:spPr bwMode="auto">
          <a:xfrm>
            <a:off x="863118" y="3208194"/>
            <a:ext cx="972848" cy="607868"/>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0" tIns="0" rIns="0" bIns="0" numCol="1" rtlCol="0" anchor="ctr" anchorCtr="0" compatLnSpc="1">
            <a:prstTxWarp prst="textNoShape">
              <a:avLst/>
            </a:prstTxWarp>
          </a:bodyPr>
          <a:lstStyle/>
          <a:p>
            <a:pPr algn="ctr"/>
            <a:r>
              <a:rPr lang="ja-JP" altLang="en-US" sz="2000" dirty="0">
                <a:solidFill>
                  <a:schemeClr val="bg1"/>
                </a:solidFill>
                <a:latin typeface="Arial" charset="0"/>
                <a:ea typeface="MS UI Gothic" pitchFamily="50" charset="-128"/>
                <a:cs typeface="Arial" charset="0"/>
              </a:rPr>
              <a:t>使用</a:t>
            </a:r>
          </a:p>
        </p:txBody>
      </p:sp>
      <p:sp>
        <p:nvSpPr>
          <p:cNvPr id="7" name="正方形/長方形 6">
            <a:extLst>
              <a:ext uri="{FF2B5EF4-FFF2-40B4-BE49-F238E27FC236}">
                <a16:creationId xmlns:a16="http://schemas.microsoft.com/office/drawing/2014/main" id="{853BB3F1-3B5C-4E60-9BE1-3338F4B4E68E}"/>
              </a:ext>
            </a:extLst>
          </p:cNvPr>
          <p:cNvSpPr/>
          <p:nvPr/>
        </p:nvSpPr>
        <p:spPr bwMode="auto">
          <a:xfrm>
            <a:off x="2684321" y="2001513"/>
            <a:ext cx="1797299" cy="745069"/>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0" tIns="0" rIns="0" bIns="0" numCol="1" rtlCol="0" anchor="ctr" anchorCtr="0" compatLnSpc="1">
            <a:prstTxWarp prst="textNoShape">
              <a:avLst/>
            </a:prstTxWarp>
          </a:bodyPr>
          <a:lstStyle/>
          <a:p>
            <a:pPr algn="ctr">
              <a:spcBef>
                <a:spcPct val="50000"/>
              </a:spcBef>
            </a:pPr>
            <a:r>
              <a:rPr lang="ja-JP" altLang="en-US" sz="2000" dirty="0">
                <a:solidFill>
                  <a:schemeClr val="bg1"/>
                </a:solidFill>
                <a:latin typeface="Arial" charset="0"/>
                <a:ea typeface="MS UI Gothic" pitchFamily="50" charset="-128"/>
                <a:cs typeface="Arial" charset="0"/>
              </a:rPr>
              <a:t>合理的に予見可能な使用</a:t>
            </a:r>
          </a:p>
        </p:txBody>
      </p:sp>
      <p:sp>
        <p:nvSpPr>
          <p:cNvPr id="8" name="正方形/長方形 7">
            <a:extLst>
              <a:ext uri="{FF2B5EF4-FFF2-40B4-BE49-F238E27FC236}">
                <a16:creationId xmlns:a16="http://schemas.microsoft.com/office/drawing/2014/main" id="{F3D76AE5-7BC3-4870-BC73-DBA8030BA6AD}"/>
              </a:ext>
            </a:extLst>
          </p:cNvPr>
          <p:cNvSpPr/>
          <p:nvPr/>
        </p:nvSpPr>
        <p:spPr bwMode="auto">
          <a:xfrm>
            <a:off x="5486327" y="1497936"/>
            <a:ext cx="2213264" cy="1748377"/>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0" tIns="0" rIns="0" bIns="0" numCol="1" rtlCol="0" anchor="ctr" anchorCtr="0" compatLnSpc="1">
            <a:prstTxWarp prst="textNoShape">
              <a:avLst/>
            </a:prstTxWarp>
          </a:bodyPr>
          <a:lstStyle/>
          <a:p>
            <a:pPr algn="ctr">
              <a:spcBef>
                <a:spcPts val="0"/>
              </a:spcBef>
            </a:pPr>
            <a:r>
              <a:rPr lang="ja-JP" altLang="en-US" sz="2000" dirty="0">
                <a:solidFill>
                  <a:schemeClr val="bg1"/>
                </a:solidFill>
                <a:latin typeface="Arial" charset="0"/>
                <a:ea typeface="MS UI Gothic" pitchFamily="50" charset="-128"/>
                <a:cs typeface="Arial" charset="0"/>
              </a:rPr>
              <a:t>通常使用</a:t>
            </a:r>
            <a:endParaRPr lang="en-US" altLang="ja-JP" sz="2000" dirty="0">
              <a:solidFill>
                <a:schemeClr val="bg1"/>
              </a:solidFill>
              <a:latin typeface="Arial" charset="0"/>
              <a:ea typeface="MS UI Gothic" pitchFamily="50" charset="-128"/>
              <a:cs typeface="Arial" charset="0"/>
            </a:endParaRPr>
          </a:p>
          <a:p>
            <a:pPr algn="ctr">
              <a:spcBef>
                <a:spcPts val="0"/>
              </a:spcBef>
            </a:pPr>
            <a:endParaRPr lang="en-US" altLang="ja-JP" sz="800" dirty="0">
              <a:solidFill>
                <a:schemeClr val="bg1"/>
              </a:solidFill>
              <a:latin typeface="Arial" charset="0"/>
              <a:ea typeface="MS UI Gothic" pitchFamily="50" charset="-128"/>
              <a:cs typeface="Arial" charset="0"/>
            </a:endParaRPr>
          </a:p>
          <a:p>
            <a:pPr marL="342900" indent="-161925">
              <a:spcBef>
                <a:spcPts val="0"/>
              </a:spcBef>
              <a:buFont typeface="Arial" panose="020B0604020202020204" pitchFamily="34" charset="0"/>
              <a:buChar char="•"/>
            </a:pPr>
            <a:r>
              <a:rPr lang="ja-JP" altLang="en-US" sz="2000" dirty="0">
                <a:solidFill>
                  <a:schemeClr val="bg1"/>
                </a:solidFill>
                <a:latin typeface="Arial" charset="0"/>
                <a:ea typeface="MS UI Gothic" pitchFamily="50" charset="-128"/>
                <a:cs typeface="Arial" charset="0"/>
              </a:rPr>
              <a:t>意図する使用</a:t>
            </a:r>
            <a:endParaRPr lang="en-US" altLang="ja-JP" sz="2000" dirty="0">
              <a:solidFill>
                <a:schemeClr val="bg1"/>
              </a:solidFill>
              <a:latin typeface="Arial" charset="0"/>
              <a:ea typeface="MS UI Gothic" pitchFamily="50" charset="-128"/>
              <a:cs typeface="Arial" charset="0"/>
            </a:endParaRPr>
          </a:p>
          <a:p>
            <a:pPr marL="342900" indent="-161925">
              <a:spcBef>
                <a:spcPts val="0"/>
              </a:spcBef>
              <a:buFont typeface="Arial" panose="020B0604020202020204" pitchFamily="34" charset="0"/>
              <a:buChar char="•"/>
            </a:pPr>
            <a:r>
              <a:rPr lang="ja-JP" altLang="en-US" sz="2000" dirty="0">
                <a:solidFill>
                  <a:schemeClr val="bg1"/>
                </a:solidFill>
                <a:latin typeface="Arial" charset="0"/>
                <a:ea typeface="MS UI Gothic" pitchFamily="50" charset="-128"/>
                <a:cs typeface="Arial" charset="0"/>
              </a:rPr>
              <a:t>日常点検</a:t>
            </a:r>
            <a:endParaRPr lang="en-US" altLang="ja-JP" sz="2000" dirty="0">
              <a:solidFill>
                <a:schemeClr val="bg1"/>
              </a:solidFill>
              <a:latin typeface="Arial" charset="0"/>
              <a:ea typeface="MS UI Gothic" pitchFamily="50" charset="-128"/>
              <a:cs typeface="Arial" charset="0"/>
            </a:endParaRPr>
          </a:p>
          <a:p>
            <a:pPr marL="342900" indent="-161925">
              <a:spcBef>
                <a:spcPts val="0"/>
              </a:spcBef>
              <a:buFont typeface="Arial" panose="020B0604020202020204" pitchFamily="34" charset="0"/>
              <a:buChar char="•"/>
            </a:pPr>
            <a:r>
              <a:rPr lang="ja-JP" altLang="en-US" sz="2000" dirty="0">
                <a:solidFill>
                  <a:schemeClr val="bg1"/>
                </a:solidFill>
                <a:latin typeface="Arial" charset="0"/>
                <a:ea typeface="MS UI Gothic" pitchFamily="50" charset="-128"/>
                <a:cs typeface="Arial" charset="0"/>
              </a:rPr>
              <a:t>輸送</a:t>
            </a:r>
            <a:endParaRPr lang="en-US" altLang="ja-JP" sz="2000" dirty="0">
              <a:solidFill>
                <a:schemeClr val="bg1"/>
              </a:solidFill>
              <a:latin typeface="Arial" charset="0"/>
              <a:ea typeface="MS UI Gothic" pitchFamily="50" charset="-128"/>
              <a:cs typeface="Arial" charset="0"/>
            </a:endParaRPr>
          </a:p>
          <a:p>
            <a:pPr marL="342900" indent="-161925">
              <a:spcBef>
                <a:spcPts val="0"/>
              </a:spcBef>
              <a:buFont typeface="Arial" panose="020B0604020202020204" pitchFamily="34" charset="0"/>
              <a:buChar char="•"/>
            </a:pPr>
            <a:r>
              <a:rPr lang="ja-JP" altLang="en-US" sz="2000" dirty="0">
                <a:solidFill>
                  <a:schemeClr val="bg1"/>
                </a:solidFill>
                <a:latin typeface="Arial" charset="0"/>
                <a:ea typeface="MS UI Gothic" pitchFamily="50" charset="-128"/>
                <a:cs typeface="Arial" charset="0"/>
              </a:rPr>
              <a:t>保守</a:t>
            </a:r>
          </a:p>
        </p:txBody>
      </p:sp>
      <p:sp>
        <p:nvSpPr>
          <p:cNvPr id="9" name="正方形/長方形 8">
            <a:extLst>
              <a:ext uri="{FF2B5EF4-FFF2-40B4-BE49-F238E27FC236}">
                <a16:creationId xmlns:a16="http://schemas.microsoft.com/office/drawing/2014/main" id="{1217DF05-83FF-4F5D-9C32-1C294E5E9378}"/>
              </a:ext>
            </a:extLst>
          </p:cNvPr>
          <p:cNvSpPr/>
          <p:nvPr/>
        </p:nvSpPr>
        <p:spPr bwMode="auto">
          <a:xfrm>
            <a:off x="2684323" y="5415355"/>
            <a:ext cx="1797300" cy="749595"/>
          </a:xfrm>
          <a:prstGeom prst="rect">
            <a:avLst/>
          </a:prstGeom>
          <a:solidFill>
            <a:srgbClr val="FF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0" tIns="0" rIns="0" bIns="0" numCol="1" rtlCol="0" anchor="ctr" anchorCtr="0" compatLnSpc="1">
            <a:prstTxWarp prst="textNoShape">
              <a:avLst/>
            </a:prstTxWarp>
          </a:bodyPr>
          <a:lstStyle/>
          <a:p>
            <a:pPr algn="ctr"/>
            <a:r>
              <a:rPr lang="ja-JP" altLang="en-US" sz="2000" dirty="0">
                <a:solidFill>
                  <a:schemeClr val="bg1"/>
                </a:solidFill>
                <a:latin typeface="Arial" charset="0"/>
                <a:ea typeface="MS UI Gothic" pitchFamily="50" charset="-128"/>
                <a:cs typeface="Arial" charset="0"/>
              </a:rPr>
              <a:t>合理的に予見可能ではない使用</a:t>
            </a:r>
          </a:p>
        </p:txBody>
      </p:sp>
      <p:sp>
        <p:nvSpPr>
          <p:cNvPr id="10" name="正方形/長方形 9">
            <a:extLst>
              <a:ext uri="{FF2B5EF4-FFF2-40B4-BE49-F238E27FC236}">
                <a16:creationId xmlns:a16="http://schemas.microsoft.com/office/drawing/2014/main" id="{1D7623DB-B9FA-4205-8DC9-6FDBE27AEE39}"/>
              </a:ext>
            </a:extLst>
          </p:cNvPr>
          <p:cNvSpPr/>
          <p:nvPr/>
        </p:nvSpPr>
        <p:spPr bwMode="auto">
          <a:xfrm>
            <a:off x="5486327" y="4431242"/>
            <a:ext cx="2213264" cy="607868"/>
          </a:xfrm>
          <a:prstGeom prst="rect">
            <a:avLst/>
          </a:prstGeom>
          <a:solidFill>
            <a:srgbClr val="FF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0" tIns="0" rIns="0" bIns="0" numCol="1" rtlCol="0" anchor="ctr" anchorCtr="0" compatLnSpc="1">
            <a:prstTxWarp prst="textNoShape">
              <a:avLst/>
            </a:prstTxWarp>
          </a:bodyPr>
          <a:lstStyle/>
          <a:p>
            <a:pPr algn="ctr">
              <a:spcBef>
                <a:spcPct val="50000"/>
              </a:spcBef>
            </a:pPr>
            <a:r>
              <a:rPr lang="ja-JP" altLang="en-US" sz="2000" dirty="0">
                <a:solidFill>
                  <a:schemeClr val="bg1"/>
                </a:solidFill>
                <a:latin typeface="Arial" charset="0"/>
                <a:ea typeface="MS UI Gothic" pitchFamily="50" charset="-128"/>
                <a:cs typeface="Arial" charset="0"/>
              </a:rPr>
              <a:t>異常使用</a:t>
            </a:r>
          </a:p>
        </p:txBody>
      </p:sp>
      <p:cxnSp>
        <p:nvCxnSpPr>
          <p:cNvPr id="11" name="コネクタ: カギ線 10">
            <a:extLst>
              <a:ext uri="{FF2B5EF4-FFF2-40B4-BE49-F238E27FC236}">
                <a16:creationId xmlns:a16="http://schemas.microsoft.com/office/drawing/2014/main" id="{89619BAA-4640-40FE-B0F6-1A29FD5A8145}"/>
              </a:ext>
            </a:extLst>
          </p:cNvPr>
          <p:cNvCxnSpPr>
            <a:cxnSpLocks/>
            <a:stCxn id="6" idx="3"/>
            <a:endCxn id="7" idx="1"/>
          </p:cNvCxnSpPr>
          <p:nvPr/>
        </p:nvCxnSpPr>
        <p:spPr bwMode="auto">
          <a:xfrm flipV="1">
            <a:off x="1835966" y="2374048"/>
            <a:ext cx="848355" cy="1138080"/>
          </a:xfrm>
          <a:prstGeom prst="bentConnector3">
            <a:avLst>
              <a:gd name="adj1" fmla="val 50000"/>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2" name="コネクタ: カギ線 11">
            <a:extLst>
              <a:ext uri="{FF2B5EF4-FFF2-40B4-BE49-F238E27FC236}">
                <a16:creationId xmlns:a16="http://schemas.microsoft.com/office/drawing/2014/main" id="{814E07A2-8D84-4474-965B-D9E69F57DE70}"/>
              </a:ext>
            </a:extLst>
          </p:cNvPr>
          <p:cNvCxnSpPr>
            <a:cxnSpLocks/>
            <a:stCxn id="7" idx="3"/>
            <a:endCxn id="10" idx="1"/>
          </p:cNvCxnSpPr>
          <p:nvPr/>
        </p:nvCxnSpPr>
        <p:spPr bwMode="auto">
          <a:xfrm>
            <a:off x="4481620" y="2374048"/>
            <a:ext cx="1004707" cy="2361128"/>
          </a:xfrm>
          <a:prstGeom prst="bentConnector3">
            <a:avLst>
              <a:gd name="adj1" fmla="val 28305"/>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3" name="コネクタ: カギ線 12">
            <a:extLst>
              <a:ext uri="{FF2B5EF4-FFF2-40B4-BE49-F238E27FC236}">
                <a16:creationId xmlns:a16="http://schemas.microsoft.com/office/drawing/2014/main" id="{73881A9B-EE43-4C06-9381-21FFD7F2A74E}"/>
              </a:ext>
            </a:extLst>
          </p:cNvPr>
          <p:cNvCxnSpPr>
            <a:cxnSpLocks/>
            <a:stCxn id="7" idx="3"/>
            <a:endCxn id="8" idx="1"/>
          </p:cNvCxnSpPr>
          <p:nvPr/>
        </p:nvCxnSpPr>
        <p:spPr bwMode="auto">
          <a:xfrm flipV="1">
            <a:off x="4481620" y="2372125"/>
            <a:ext cx="1004707" cy="1923"/>
          </a:xfrm>
          <a:prstGeom prst="bentConnector3">
            <a:avLst>
              <a:gd name="adj1" fmla="val 50000"/>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4" name="コネクタ: カギ線 13">
            <a:extLst>
              <a:ext uri="{FF2B5EF4-FFF2-40B4-BE49-F238E27FC236}">
                <a16:creationId xmlns:a16="http://schemas.microsoft.com/office/drawing/2014/main" id="{E2556893-0E83-4A90-A046-441050CCFF86}"/>
              </a:ext>
            </a:extLst>
          </p:cNvPr>
          <p:cNvCxnSpPr>
            <a:cxnSpLocks/>
            <a:stCxn id="6" idx="3"/>
            <a:endCxn id="9" idx="1"/>
          </p:cNvCxnSpPr>
          <p:nvPr/>
        </p:nvCxnSpPr>
        <p:spPr bwMode="auto">
          <a:xfrm>
            <a:off x="1835966" y="3512128"/>
            <a:ext cx="848357" cy="2278025"/>
          </a:xfrm>
          <a:prstGeom prst="bentConnector3">
            <a:avLst>
              <a:gd name="adj1" fmla="val 50000"/>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5" name="正方形/長方形 14">
            <a:extLst>
              <a:ext uri="{FF2B5EF4-FFF2-40B4-BE49-F238E27FC236}">
                <a16:creationId xmlns:a16="http://schemas.microsoft.com/office/drawing/2014/main" id="{37D3E74C-2FA9-4CC0-ACBD-A607B35D401D}"/>
              </a:ext>
            </a:extLst>
          </p:cNvPr>
          <p:cNvSpPr/>
          <p:nvPr/>
        </p:nvSpPr>
        <p:spPr bwMode="auto">
          <a:xfrm>
            <a:off x="8548691" y="2064976"/>
            <a:ext cx="1414019" cy="607868"/>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0" tIns="0" rIns="0" bIns="0" numCol="1" rtlCol="0" anchor="ctr" anchorCtr="0" compatLnSpc="1">
            <a:prstTxWarp prst="textNoShape">
              <a:avLst/>
            </a:prstTxWarp>
          </a:bodyPr>
          <a:lstStyle/>
          <a:p>
            <a:pPr algn="ctr"/>
            <a:r>
              <a:rPr lang="ja-JP" altLang="en-US" sz="2000" dirty="0">
                <a:solidFill>
                  <a:schemeClr val="bg1"/>
                </a:solidFill>
                <a:latin typeface="Arial" charset="0"/>
                <a:ea typeface="MS UI Gothic" pitchFamily="50" charset="-128"/>
                <a:cs typeface="Arial" charset="0"/>
              </a:rPr>
              <a:t>正しい使用</a:t>
            </a:r>
          </a:p>
        </p:txBody>
      </p:sp>
      <p:sp>
        <p:nvSpPr>
          <p:cNvPr id="16" name="正方形/長方形 15">
            <a:extLst>
              <a:ext uri="{FF2B5EF4-FFF2-40B4-BE49-F238E27FC236}">
                <a16:creationId xmlns:a16="http://schemas.microsoft.com/office/drawing/2014/main" id="{6177D860-0AAE-439D-A9EE-F634B44D12F9}"/>
              </a:ext>
            </a:extLst>
          </p:cNvPr>
          <p:cNvSpPr/>
          <p:nvPr/>
        </p:nvSpPr>
        <p:spPr bwMode="auto">
          <a:xfrm>
            <a:off x="8548739" y="3640677"/>
            <a:ext cx="1413971" cy="607868"/>
          </a:xfrm>
          <a:prstGeom prst="rect">
            <a:avLst/>
          </a:prstGeom>
          <a:solidFill>
            <a:srgbClr val="FF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0" tIns="0" rIns="0" bIns="0" numCol="1" rtlCol="0" anchor="ctr" anchorCtr="0" compatLnSpc="1">
            <a:prstTxWarp prst="textNoShape">
              <a:avLst/>
            </a:prstTxWarp>
          </a:bodyPr>
          <a:lstStyle/>
          <a:p>
            <a:pPr algn="ctr">
              <a:spcBef>
                <a:spcPct val="50000"/>
              </a:spcBef>
            </a:pPr>
            <a:r>
              <a:rPr lang="ja-JP" altLang="en-US" sz="2000" dirty="0">
                <a:solidFill>
                  <a:schemeClr val="bg1"/>
                </a:solidFill>
                <a:latin typeface="Arial" charset="0"/>
                <a:ea typeface="MS UI Gothic" pitchFamily="50" charset="-128"/>
                <a:cs typeface="Arial" charset="0"/>
              </a:rPr>
              <a:t>使用エラー</a:t>
            </a:r>
          </a:p>
        </p:txBody>
      </p:sp>
      <p:cxnSp>
        <p:nvCxnSpPr>
          <p:cNvPr id="17" name="コネクタ: カギ線 16">
            <a:extLst>
              <a:ext uri="{FF2B5EF4-FFF2-40B4-BE49-F238E27FC236}">
                <a16:creationId xmlns:a16="http://schemas.microsoft.com/office/drawing/2014/main" id="{DAD0620D-921C-48A5-BA0A-704151112AFD}"/>
              </a:ext>
            </a:extLst>
          </p:cNvPr>
          <p:cNvCxnSpPr>
            <a:cxnSpLocks/>
            <a:stCxn id="8" idx="3"/>
            <a:endCxn id="15" idx="1"/>
          </p:cNvCxnSpPr>
          <p:nvPr/>
        </p:nvCxnSpPr>
        <p:spPr bwMode="auto">
          <a:xfrm flipV="1">
            <a:off x="7699591" y="2368910"/>
            <a:ext cx="849100" cy="3215"/>
          </a:xfrm>
          <a:prstGeom prst="bentConnector3">
            <a:avLst>
              <a:gd name="adj1" fmla="val 50000"/>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8" name="コネクタ: カギ線 17">
            <a:extLst>
              <a:ext uri="{FF2B5EF4-FFF2-40B4-BE49-F238E27FC236}">
                <a16:creationId xmlns:a16="http://schemas.microsoft.com/office/drawing/2014/main" id="{E040DF37-340D-4566-A88E-B64A16A21A44}"/>
              </a:ext>
            </a:extLst>
          </p:cNvPr>
          <p:cNvCxnSpPr>
            <a:cxnSpLocks/>
            <a:stCxn id="8" idx="3"/>
            <a:endCxn id="16" idx="1"/>
          </p:cNvCxnSpPr>
          <p:nvPr/>
        </p:nvCxnSpPr>
        <p:spPr bwMode="auto">
          <a:xfrm>
            <a:off x="7699591" y="2372125"/>
            <a:ext cx="849148" cy="1572486"/>
          </a:xfrm>
          <a:prstGeom prst="bentConnector3">
            <a:avLst>
              <a:gd name="adj1" fmla="val 50000"/>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9" name="正方形/長方形 18">
            <a:extLst>
              <a:ext uri="{FF2B5EF4-FFF2-40B4-BE49-F238E27FC236}">
                <a16:creationId xmlns:a16="http://schemas.microsoft.com/office/drawing/2014/main" id="{E67BC802-7CCB-472A-8A53-B48878D9EB9C}"/>
              </a:ext>
            </a:extLst>
          </p:cNvPr>
          <p:cNvSpPr/>
          <p:nvPr/>
        </p:nvSpPr>
        <p:spPr bwMode="auto">
          <a:xfrm>
            <a:off x="5316280" y="3512128"/>
            <a:ext cx="4832498" cy="1736839"/>
          </a:xfrm>
          <a:prstGeom prst="rect">
            <a:avLst/>
          </a:prstGeom>
          <a:noFill/>
          <a:ln w="38100" cap="flat" cmpd="sng" algn="ctr">
            <a:solidFill>
              <a:srgbClr val="FF0000"/>
            </a:solidFill>
            <a:prstDash val="dash"/>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ja-JP" altLang="en-US" sz="1200" b="0" i="0" u="none" strike="noStrike" cap="none" normalizeH="0" baseline="0">
              <a:ln>
                <a:noFill/>
              </a:ln>
              <a:solidFill>
                <a:schemeClr val="tx1"/>
              </a:solidFill>
              <a:effectLst/>
              <a:latin typeface="Arial" charset="0"/>
              <a:ea typeface="MS UI Gothic" pitchFamily="50" charset="-128"/>
              <a:cs typeface="Arial" charset="0"/>
            </a:endParaRPr>
          </a:p>
        </p:txBody>
      </p:sp>
      <p:sp>
        <p:nvSpPr>
          <p:cNvPr id="20" name="正方形/長方形 19">
            <a:extLst>
              <a:ext uri="{FF2B5EF4-FFF2-40B4-BE49-F238E27FC236}">
                <a16:creationId xmlns:a16="http://schemas.microsoft.com/office/drawing/2014/main" id="{7AAEA807-9877-47FA-AC49-A9EFA45A8644}"/>
              </a:ext>
            </a:extLst>
          </p:cNvPr>
          <p:cNvSpPr/>
          <p:nvPr/>
        </p:nvSpPr>
        <p:spPr>
          <a:xfrm>
            <a:off x="7638283" y="4608246"/>
            <a:ext cx="2574744" cy="338554"/>
          </a:xfrm>
          <a:prstGeom prst="rect">
            <a:avLst/>
          </a:prstGeom>
        </p:spPr>
        <p:txBody>
          <a:bodyPr wrap="none">
            <a:spAutoFit/>
          </a:bodyPr>
          <a:lstStyle/>
          <a:p>
            <a:pPr algn="ctr"/>
            <a:r>
              <a:rPr lang="ja-JP" altLang="en-US" sz="1600" dirty="0">
                <a:solidFill>
                  <a:srgbClr val="FF0000"/>
                </a:solidFill>
                <a:effectLst>
                  <a:outerShdw blurRad="38100" dist="38100" dir="2700000" algn="tl">
                    <a:srgbClr val="000000">
                      <a:alpha val="43137"/>
                    </a:srgbClr>
                  </a:outerShdw>
                </a:effectLst>
                <a:cs typeface="Arial" charset="0"/>
              </a:rPr>
              <a:t>合理的に予見可能な誤使用</a:t>
            </a:r>
          </a:p>
        </p:txBody>
      </p:sp>
      <p:sp>
        <p:nvSpPr>
          <p:cNvPr id="21" name="正方形/長方形 20">
            <a:extLst>
              <a:ext uri="{FF2B5EF4-FFF2-40B4-BE49-F238E27FC236}">
                <a16:creationId xmlns:a16="http://schemas.microsoft.com/office/drawing/2014/main" id="{1CC1387E-F4A3-4FD5-B262-3EEBFD31034A}"/>
              </a:ext>
            </a:extLst>
          </p:cNvPr>
          <p:cNvSpPr/>
          <p:nvPr/>
        </p:nvSpPr>
        <p:spPr>
          <a:xfrm>
            <a:off x="5018243" y="1083605"/>
            <a:ext cx="2154757" cy="338554"/>
          </a:xfrm>
          <a:prstGeom prst="rect">
            <a:avLst/>
          </a:prstGeom>
        </p:spPr>
        <p:txBody>
          <a:bodyPr wrap="none">
            <a:spAutoFit/>
          </a:bodyPr>
          <a:lstStyle/>
          <a:p>
            <a:pPr algn="ctr"/>
            <a:r>
              <a:rPr lang="en-US" altLang="ja-JP" sz="1600" dirty="0">
                <a:solidFill>
                  <a:srgbClr val="FF0000"/>
                </a:solidFill>
                <a:effectLst>
                  <a:outerShdw blurRad="38100" dist="38100" dir="2700000" algn="tl">
                    <a:srgbClr val="000000">
                      <a:alpha val="43137"/>
                    </a:srgbClr>
                  </a:outerShdw>
                </a:effectLst>
                <a:cs typeface="Arial" charset="0"/>
              </a:rPr>
              <a:t>ISO 14971</a:t>
            </a:r>
            <a:r>
              <a:rPr lang="ja-JP" altLang="en-US" sz="1600" dirty="0">
                <a:solidFill>
                  <a:srgbClr val="FF0000"/>
                </a:solidFill>
                <a:effectLst>
                  <a:outerShdw blurRad="38100" dist="38100" dir="2700000" algn="tl">
                    <a:srgbClr val="000000">
                      <a:alpha val="43137"/>
                    </a:srgbClr>
                  </a:outerShdw>
                </a:effectLst>
                <a:cs typeface="Arial" charset="0"/>
              </a:rPr>
              <a:t>の適用範囲</a:t>
            </a:r>
          </a:p>
        </p:txBody>
      </p:sp>
      <p:sp>
        <p:nvSpPr>
          <p:cNvPr id="22" name="正方形/長方形 21">
            <a:extLst>
              <a:ext uri="{FF2B5EF4-FFF2-40B4-BE49-F238E27FC236}">
                <a16:creationId xmlns:a16="http://schemas.microsoft.com/office/drawing/2014/main" id="{3FA7976D-B0FB-4586-898E-568038C09370}"/>
              </a:ext>
            </a:extLst>
          </p:cNvPr>
          <p:cNvSpPr/>
          <p:nvPr/>
        </p:nvSpPr>
        <p:spPr>
          <a:xfrm>
            <a:off x="7770411" y="1512451"/>
            <a:ext cx="2324675" cy="338554"/>
          </a:xfrm>
          <a:prstGeom prst="rect">
            <a:avLst/>
          </a:prstGeom>
        </p:spPr>
        <p:txBody>
          <a:bodyPr wrap="none">
            <a:spAutoFit/>
          </a:bodyPr>
          <a:lstStyle/>
          <a:p>
            <a:pPr algn="ctr"/>
            <a:r>
              <a:rPr lang="en-US" altLang="ja-JP" sz="1600" dirty="0">
                <a:solidFill>
                  <a:srgbClr val="FF0000"/>
                </a:solidFill>
                <a:effectLst>
                  <a:outerShdw blurRad="38100" dist="38100" dir="2700000" algn="tl">
                    <a:srgbClr val="000000">
                      <a:alpha val="43137"/>
                    </a:srgbClr>
                  </a:outerShdw>
                </a:effectLst>
                <a:cs typeface="Arial" charset="0"/>
              </a:rPr>
              <a:t>IEC 62366-1</a:t>
            </a:r>
            <a:r>
              <a:rPr lang="ja-JP" altLang="en-US" sz="1600" dirty="0">
                <a:solidFill>
                  <a:srgbClr val="FF0000"/>
                </a:solidFill>
                <a:effectLst>
                  <a:outerShdw blurRad="38100" dist="38100" dir="2700000" algn="tl">
                    <a:srgbClr val="000000">
                      <a:alpha val="43137"/>
                    </a:srgbClr>
                  </a:outerShdw>
                </a:effectLst>
                <a:cs typeface="Arial" charset="0"/>
              </a:rPr>
              <a:t>の適用範囲</a:t>
            </a:r>
          </a:p>
        </p:txBody>
      </p:sp>
    </p:spTree>
    <p:custDataLst>
      <p:tags r:id="rId1"/>
    </p:custDataLst>
    <p:extLst>
      <p:ext uri="{BB962C8B-B14F-4D97-AF65-F5344CB8AC3E}">
        <p14:creationId xmlns:p14="http://schemas.microsoft.com/office/powerpoint/2010/main" val="34695274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barn(inVertical)">
                                      <p:cBhvr>
                                        <p:cTn id="54" dur="500"/>
                                        <p:tgtEl>
                                          <p:spTgt spid="12"/>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barn(inVertical)">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barn(inVertical)">
                                      <p:cBhvr>
                                        <p:cTn id="62" dur="500"/>
                                        <p:tgtEl>
                                          <p:spTgt spid="19"/>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barn(inVertical)">
                                      <p:cBhvr>
                                        <p:cTn id="65" dur="500"/>
                                        <p:tgtEl>
                                          <p:spTgt spid="20"/>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barn(inVertical)">
                                      <p:cBhvr>
                                        <p:cTn id="70" dur="500"/>
                                        <p:tgtEl>
                                          <p:spTgt spid="4"/>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barn(inVertical)">
                                      <p:cBhvr>
                                        <p:cTn id="7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5" grpId="0" animBg="1"/>
      <p:bldP spid="16" grpId="0" animBg="1"/>
      <p:bldP spid="19" grpId="0" animBg="1"/>
      <p:bldP spid="20"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27FC301F-3E7D-4738-86D0-794B55DDA29C}"/>
              </a:ext>
            </a:extLst>
          </p:cNvPr>
          <p:cNvPicPr>
            <a:picLocks noChangeAspect="1"/>
          </p:cNvPicPr>
          <p:nvPr/>
        </p:nvPicPr>
        <p:blipFill>
          <a:blip r:embed="rId3"/>
          <a:stretch>
            <a:fillRect/>
          </a:stretch>
        </p:blipFill>
        <p:spPr>
          <a:xfrm>
            <a:off x="8102133" y="3873216"/>
            <a:ext cx="1989518" cy="2319758"/>
          </a:xfrm>
          <a:prstGeom prst="rect">
            <a:avLst/>
          </a:prstGeom>
        </p:spPr>
      </p:pic>
      <p:sp>
        <p:nvSpPr>
          <p:cNvPr id="31746" name="タイトル 3"/>
          <p:cNvSpPr>
            <a:spLocks noGrp="1"/>
          </p:cNvSpPr>
          <p:nvPr>
            <p:ph type="title"/>
          </p:nvPr>
        </p:nvSpPr>
        <p:spPr/>
        <p:txBody>
          <a:bodyPr/>
          <a:lstStyle/>
          <a:p>
            <a:r>
              <a:rPr lang="ja-JP" altLang="en-US" dirty="0"/>
              <a:t>合理的に予見可能な誤使用とは</a:t>
            </a:r>
          </a:p>
        </p:txBody>
      </p:sp>
      <p:sp>
        <p:nvSpPr>
          <p:cNvPr id="31747" name="Rectangle 3"/>
          <p:cNvSpPr>
            <a:spLocks noGrp="1" noChangeArrowheads="1"/>
          </p:cNvSpPr>
          <p:nvPr>
            <p:ph idx="1"/>
          </p:nvPr>
        </p:nvSpPr>
        <p:spPr>
          <a:xfrm>
            <a:off x="587375" y="1052513"/>
            <a:ext cx="10878080" cy="1569660"/>
          </a:xfrm>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Bef>
                <a:spcPts val="600"/>
              </a:spcBef>
              <a:tabLst/>
            </a:pPr>
            <a:r>
              <a:rPr lang="ja-JP" altLang="en-US" sz="3200" dirty="0">
                <a:solidFill>
                  <a:srgbClr val="FF0000"/>
                </a:solidFill>
              </a:rPr>
              <a:t>容易に予測可能な人間の行動</a:t>
            </a:r>
            <a:r>
              <a:rPr lang="ja-JP" altLang="en-US" sz="3200" dirty="0"/>
              <a:t>によって引き起こされる使用であるが、</a:t>
            </a:r>
            <a:r>
              <a:rPr lang="ja-JP" altLang="en-US" sz="3200" dirty="0">
                <a:solidFill>
                  <a:srgbClr val="FF0000"/>
                </a:solidFill>
              </a:rPr>
              <a:t>製造業者が意図しない方法</a:t>
            </a:r>
            <a:r>
              <a:rPr lang="ja-JP" altLang="en-US" sz="3200" dirty="0"/>
              <a:t>による製品またはシステムの使用のこと。</a:t>
            </a:r>
          </a:p>
        </p:txBody>
      </p:sp>
      <p:pic>
        <p:nvPicPr>
          <p:cNvPr id="5" name="図 4">
            <a:extLst>
              <a:ext uri="{FF2B5EF4-FFF2-40B4-BE49-F238E27FC236}">
                <a16:creationId xmlns:a16="http://schemas.microsoft.com/office/drawing/2014/main" id="{C2E638A1-0837-4B7C-8CC2-086AF1F0CE3A}"/>
              </a:ext>
            </a:extLst>
          </p:cNvPr>
          <p:cNvPicPr>
            <a:picLocks noChangeAspect="1"/>
          </p:cNvPicPr>
          <p:nvPr/>
        </p:nvPicPr>
        <p:blipFill>
          <a:blip r:embed="rId4"/>
          <a:stretch>
            <a:fillRect/>
          </a:stretch>
        </p:blipFill>
        <p:spPr>
          <a:xfrm>
            <a:off x="1192282" y="2663739"/>
            <a:ext cx="5281291" cy="3298759"/>
          </a:xfrm>
          <a:prstGeom prst="rect">
            <a:avLst/>
          </a:prstGeom>
          <a:ln>
            <a:solidFill>
              <a:schemeClr val="tx1"/>
            </a:solidFill>
          </a:ln>
        </p:spPr>
      </p:pic>
      <p:sp>
        <p:nvSpPr>
          <p:cNvPr id="6" name="吹き出し: 角を丸めた四角形 5">
            <a:extLst>
              <a:ext uri="{FF2B5EF4-FFF2-40B4-BE49-F238E27FC236}">
                <a16:creationId xmlns:a16="http://schemas.microsoft.com/office/drawing/2014/main" id="{3104F806-B0AA-41F7-BBD0-30584C04E204}"/>
              </a:ext>
            </a:extLst>
          </p:cNvPr>
          <p:cNvSpPr/>
          <p:nvPr/>
        </p:nvSpPr>
        <p:spPr bwMode="auto">
          <a:xfrm>
            <a:off x="6062759" y="2663739"/>
            <a:ext cx="4294899" cy="1225868"/>
          </a:xfrm>
          <a:prstGeom prst="wedgeRoundRectCallout">
            <a:avLst>
              <a:gd name="adj1" fmla="val -45852"/>
              <a:gd name="adj2" fmla="val 77189"/>
              <a:gd name="adj3" fmla="val 16667"/>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0" tIns="0" rIns="0" bIns="0" numCol="1" rtlCol="0" anchor="t" anchorCtr="0" compatLnSpc="1">
            <a:prstTxWarp prst="textNoShape">
              <a:avLst/>
            </a:prstTxWarp>
            <a:spAutoFit/>
          </a:bodyPr>
          <a:lstStyle/>
          <a:p>
            <a:pPr marL="87313">
              <a:spcBef>
                <a:spcPct val="50000"/>
              </a:spcBef>
            </a:pPr>
            <a:r>
              <a:rPr lang="ja-JP" altLang="en-US" sz="1800" dirty="0"/>
              <a:t>流量と予定量の設定を同じスイッチで切り替えて入力するタイプの輸液ポンプで、流量設定が</a:t>
            </a:r>
            <a:r>
              <a:rPr lang="en-US" altLang="ja-JP" sz="1800" dirty="0"/>
              <a:t>30mL/h</a:t>
            </a:r>
            <a:r>
              <a:rPr lang="ja-JP" altLang="en-US" sz="1800" dirty="0"/>
              <a:t>のところ</a:t>
            </a:r>
            <a:r>
              <a:rPr lang="en-US" altLang="ja-JP" sz="1800" dirty="0"/>
              <a:t>900mL/h</a:t>
            </a:r>
            <a:r>
              <a:rPr lang="ja-JP" altLang="en-US" sz="1800" dirty="0"/>
              <a:t>と入力してしまい、患者が呼吸停止する等の事故が発生。</a:t>
            </a:r>
            <a:endParaRPr lang="ja-JP" altLang="en-US" sz="1800" dirty="0">
              <a:cs typeface="Arial" charset="0"/>
            </a:endParaRPr>
          </a:p>
        </p:txBody>
      </p:sp>
    </p:spTree>
    <p:extLst>
      <p:ext uri="{BB962C8B-B14F-4D97-AF65-F5344CB8AC3E}">
        <p14:creationId xmlns:p14="http://schemas.microsoft.com/office/powerpoint/2010/main" val="356648295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3"/>
          <p:cNvSpPr>
            <a:spLocks noGrp="1"/>
          </p:cNvSpPr>
          <p:nvPr>
            <p:ph type="title"/>
          </p:nvPr>
        </p:nvSpPr>
        <p:spPr/>
        <p:txBody>
          <a:bodyPr/>
          <a:lstStyle/>
          <a:p>
            <a:r>
              <a:rPr lang="ja-JP" altLang="en-US" dirty="0"/>
              <a:t>合理的に予見可能な誤使用の防止</a:t>
            </a:r>
          </a:p>
        </p:txBody>
      </p:sp>
      <p:sp>
        <p:nvSpPr>
          <p:cNvPr id="31747" name="Rectangle 3"/>
          <p:cNvSpPr>
            <a:spLocks noGrp="1" noChangeArrowheads="1"/>
          </p:cNvSpPr>
          <p:nvPr>
            <p:ph idx="1"/>
          </p:nvPr>
        </p:nvSpPr>
        <p:spPr>
          <a:xfrm>
            <a:off x="587375" y="1052513"/>
            <a:ext cx="10878080" cy="2139047"/>
          </a:xfrm>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Bef>
                <a:spcPts val="600"/>
              </a:spcBef>
              <a:tabLst/>
            </a:pPr>
            <a:r>
              <a:rPr lang="en-US" altLang="ja-JP" sz="3200" dirty="0"/>
              <a:t>ISO 14971</a:t>
            </a:r>
            <a:r>
              <a:rPr lang="ja-JP" altLang="en-US" sz="3200" dirty="0"/>
              <a:t>においては「合理的に予見可能な誤使用」について十分に検討し、文書化しておくことを要求している。</a:t>
            </a:r>
          </a:p>
          <a:p>
            <a:pPr eaLnBrk="1" hangingPunct="1">
              <a:spcBef>
                <a:spcPts val="600"/>
              </a:spcBef>
              <a:tabLst/>
            </a:pPr>
            <a:r>
              <a:rPr lang="en-US" altLang="ja-JP" sz="3200" dirty="0"/>
              <a:t>IEC 62366</a:t>
            </a:r>
            <a:r>
              <a:rPr lang="ja-JP" altLang="en-US" sz="3200" dirty="0"/>
              <a:t>とは異なり、もし合理的に予見できるのであれば</a:t>
            </a:r>
            <a:r>
              <a:rPr lang="ja-JP" altLang="en-US" sz="3200" dirty="0">
                <a:solidFill>
                  <a:srgbClr val="FF0000"/>
                </a:solidFill>
              </a:rPr>
              <a:t>「異常使用」も考慮</a:t>
            </a:r>
            <a:r>
              <a:rPr lang="ja-JP" altLang="en-US" sz="3200" dirty="0"/>
              <a:t>しなければならない。</a:t>
            </a:r>
          </a:p>
        </p:txBody>
      </p:sp>
    </p:spTree>
    <p:extLst>
      <p:ext uri="{BB962C8B-B14F-4D97-AF65-F5344CB8AC3E}">
        <p14:creationId xmlns:p14="http://schemas.microsoft.com/office/powerpoint/2010/main" val="37852564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6.2|3.8|17.9|23.8|24.2|16.4|15.4"/>
</p:tagLst>
</file>

<file path=ppt/tags/tag2.xml><?xml version="1.0" encoding="utf-8"?>
<p:tagLst xmlns:a="http://schemas.openxmlformats.org/drawingml/2006/main" xmlns:r="http://schemas.openxmlformats.org/officeDocument/2006/relationships" xmlns:p="http://schemas.openxmlformats.org/presentationml/2006/main">
  <p:tag name="TIMING" val="|21.7|18.1"/>
</p:tagLst>
</file>

<file path=ppt/theme/theme1.xml><?xml version="1.0" encoding="utf-8"?>
<a:theme xmlns:a="http://schemas.openxmlformats.org/drawingml/2006/main" name="eCompliance">
  <a:themeElements>
    <a:clrScheme name="">
      <a:dk1>
        <a:srgbClr val="000000"/>
      </a:dk1>
      <a:lt1>
        <a:srgbClr val="FFFFFF"/>
      </a:lt1>
      <a:dk2>
        <a:srgbClr val="7889FB"/>
      </a:dk2>
      <a:lt2>
        <a:srgbClr val="808080"/>
      </a:lt2>
      <a:accent1>
        <a:srgbClr val="000099"/>
      </a:accent1>
      <a:accent2>
        <a:srgbClr val="7889FB"/>
      </a:accent2>
      <a:accent3>
        <a:srgbClr val="FFFFFF"/>
      </a:accent3>
      <a:accent4>
        <a:srgbClr val="000000"/>
      </a:accent4>
      <a:accent5>
        <a:srgbClr val="AAAACA"/>
      </a:accent5>
      <a:accent6>
        <a:srgbClr val="6C7CE3"/>
      </a:accent6>
      <a:hlink>
        <a:srgbClr val="727272"/>
      </a:hlink>
      <a:folHlink>
        <a:srgbClr val="66FF99"/>
      </a:folHlink>
    </a:clrScheme>
    <a:fontScheme name="eCompliance">
      <a:majorFont>
        <a:latin typeface="Arial"/>
        <a:ea typeface="MS UI Gothic"/>
        <a:cs typeface="Arial"/>
      </a:majorFont>
      <a:minorFont>
        <a:latin typeface="Arial"/>
        <a:ea typeface="MS UI Gothic"/>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ea typeface="MS UI Gothic" pitchFamily="50" charset="-128"/>
            <a:cs typeface="Arial"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ea typeface="MS UI Gothic" pitchFamily="50" charset="-128"/>
            <a:cs typeface="Arial" charset="0"/>
          </a:defRPr>
        </a:defPPr>
      </a:lstStyle>
    </a:lnDef>
  </a:objectDefaults>
  <a:extraClrSchemeLst>
    <a:extraClrScheme>
      <a:clrScheme name="eComplian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Complianc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Complianc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Complianc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Complianc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Complianc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Complianc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Complianc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Complianc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Complianc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Complianc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Complianc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Compliance 13">
        <a:dk1>
          <a:srgbClr val="000000"/>
        </a:dk1>
        <a:lt1>
          <a:srgbClr val="FFFFFF"/>
        </a:lt1>
        <a:dk2>
          <a:srgbClr val="000000"/>
        </a:dk2>
        <a:lt2>
          <a:srgbClr val="808080"/>
        </a:lt2>
        <a:accent1>
          <a:srgbClr val="000099"/>
        </a:accent1>
        <a:accent2>
          <a:srgbClr val="0000FF"/>
        </a:accent2>
        <a:accent3>
          <a:srgbClr val="FFFFFF"/>
        </a:accent3>
        <a:accent4>
          <a:srgbClr val="000000"/>
        </a:accent4>
        <a:accent5>
          <a:srgbClr val="AAAACA"/>
        </a:accent5>
        <a:accent6>
          <a:srgbClr val="0000E7"/>
        </a:accent6>
        <a:hlink>
          <a:srgbClr val="CCCCFF"/>
        </a:hlink>
        <a:folHlink>
          <a:srgbClr val="66FF99"/>
        </a:folHlink>
      </a:clrScheme>
      <a:clrMap bg1="lt1" tx1="dk1" bg2="lt2" tx2="dk2" accent1="accent1" accent2="accent2" accent3="accent3" accent4="accent4" accent5="accent5" accent6="accent6" hlink="hlink" folHlink="folHlink"/>
    </a:extraClrScheme>
    <a:extraClrScheme>
      <a:clrScheme name="eCompliance 14">
        <a:dk1>
          <a:srgbClr val="000000"/>
        </a:dk1>
        <a:lt1>
          <a:srgbClr val="FFFFFF"/>
        </a:lt1>
        <a:dk2>
          <a:srgbClr val="000000"/>
        </a:dk2>
        <a:lt2>
          <a:srgbClr val="808080"/>
        </a:lt2>
        <a:accent1>
          <a:srgbClr val="000099"/>
        </a:accent1>
        <a:accent2>
          <a:srgbClr val="3366FF"/>
        </a:accent2>
        <a:accent3>
          <a:srgbClr val="FFFFFF"/>
        </a:accent3>
        <a:accent4>
          <a:srgbClr val="000000"/>
        </a:accent4>
        <a:accent5>
          <a:srgbClr val="AAAACA"/>
        </a:accent5>
        <a:accent6>
          <a:srgbClr val="2D5CE7"/>
        </a:accent6>
        <a:hlink>
          <a:srgbClr val="CCCCFF"/>
        </a:hlink>
        <a:folHlink>
          <a:srgbClr val="66FF99"/>
        </a:folHlink>
      </a:clrScheme>
      <a:clrMap bg1="lt1" tx1="dk1" bg2="lt2" tx2="dk2" accent1="accent1" accent2="accent2" accent3="accent3" accent4="accent4" accent5="accent5" accent6="accent6" hlink="hlink" folHlink="folHlink"/>
    </a:extraClrScheme>
    <a:extraClrScheme>
      <a:clrScheme name="eCompliance 15">
        <a:dk1>
          <a:srgbClr val="000000"/>
        </a:dk1>
        <a:lt1>
          <a:srgbClr val="FFFFFF"/>
        </a:lt1>
        <a:dk2>
          <a:srgbClr val="000000"/>
        </a:dk2>
        <a:lt2>
          <a:srgbClr val="808080"/>
        </a:lt2>
        <a:accent1>
          <a:srgbClr val="000099"/>
        </a:accent1>
        <a:accent2>
          <a:srgbClr val="9999FF"/>
        </a:accent2>
        <a:accent3>
          <a:srgbClr val="FFFFFF"/>
        </a:accent3>
        <a:accent4>
          <a:srgbClr val="000000"/>
        </a:accent4>
        <a:accent5>
          <a:srgbClr val="AAAACA"/>
        </a:accent5>
        <a:accent6>
          <a:srgbClr val="8A8AE7"/>
        </a:accent6>
        <a:hlink>
          <a:srgbClr val="CCCCFF"/>
        </a:hlink>
        <a:folHlink>
          <a:srgbClr val="66FF99"/>
        </a:folHlink>
      </a:clrScheme>
      <a:clrMap bg1="lt1" tx1="dk1" bg2="lt2" tx2="dk2" accent1="accent1" accent2="accent2" accent3="accent3" accent4="accent4" accent5="accent5" accent6="accent6" hlink="hlink" folHlink="folHlink"/>
    </a:extraClrScheme>
    <a:extraClrScheme>
      <a:clrScheme name="eCompliance 16">
        <a:dk1>
          <a:srgbClr val="000000"/>
        </a:dk1>
        <a:lt1>
          <a:srgbClr val="FFFFFF"/>
        </a:lt1>
        <a:dk2>
          <a:srgbClr val="000000"/>
        </a:dk2>
        <a:lt2>
          <a:srgbClr val="808080"/>
        </a:lt2>
        <a:accent1>
          <a:srgbClr val="CCCCFF"/>
        </a:accent1>
        <a:accent2>
          <a:srgbClr val="000099"/>
        </a:accent2>
        <a:accent3>
          <a:srgbClr val="FFFFFF"/>
        </a:accent3>
        <a:accent4>
          <a:srgbClr val="000000"/>
        </a:accent4>
        <a:accent5>
          <a:srgbClr val="E2E2FF"/>
        </a:accent5>
        <a:accent6>
          <a:srgbClr val="00008A"/>
        </a:accent6>
        <a:hlink>
          <a:srgbClr val="3366FF"/>
        </a:hlink>
        <a:folHlink>
          <a:srgbClr val="66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1221</Words>
  <Application>Microsoft Office PowerPoint</Application>
  <PresentationFormat>ワイド画面</PresentationFormat>
  <Paragraphs>115</Paragraphs>
  <Slides>23</Slides>
  <Notes>20</Notes>
  <HiddenSlides>0</HiddenSlides>
  <MMClips>9</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23</vt:i4>
      </vt:variant>
    </vt:vector>
  </HeadingPairs>
  <TitlesOfParts>
    <vt:vector size="27" baseType="lpstr">
      <vt:lpstr>HGP創英角ﾎﾟｯﾌﾟ体</vt:lpstr>
      <vt:lpstr>Arial</vt:lpstr>
      <vt:lpstr>Wingdings</vt:lpstr>
      <vt:lpstr>eCompliance</vt:lpstr>
      <vt:lpstr>第6回 誤使用と使用エラーの違い</vt:lpstr>
      <vt:lpstr>合理的に予見可能な誤使用はリスクアセスメントの適用範囲</vt:lpstr>
      <vt:lpstr>製品の使用条件とリスクアセスメントの範囲</vt:lpstr>
      <vt:lpstr>PowerPoint プレゼンテーション</vt:lpstr>
      <vt:lpstr>誤使用（misuse）」と「使用エラー（use error）」</vt:lpstr>
      <vt:lpstr>PowerPoint プレゼンテーション</vt:lpstr>
      <vt:lpstr>ISO 14971とIEC 62366では、適用範囲が異なる。</vt:lpstr>
      <vt:lpstr>合理的に予見可能な誤使用とは</vt:lpstr>
      <vt:lpstr>合理的に予見可能な誤使用の防止</vt:lpstr>
      <vt:lpstr>PowerPoint プレゼンテーション</vt:lpstr>
      <vt:lpstr>合理的に予見可能な誤使用の検討</vt:lpstr>
      <vt:lpstr>PowerPoint プレゼンテーション</vt:lpstr>
      <vt:lpstr>使用エラーとは</vt:lpstr>
      <vt:lpstr>使用エラーとは</vt:lpstr>
      <vt:lpstr>使用エラーとは</vt:lpstr>
      <vt:lpstr>PowerPoint プレゼンテーション</vt:lpstr>
      <vt:lpstr>「使用エラー」は「ヒューマンエラー」とは限らない</vt:lpstr>
      <vt:lpstr>使用エラーとは</vt:lpstr>
      <vt:lpstr>医療機器のインターフェースと使用エラー</vt:lpstr>
      <vt:lpstr>PowerPoint プレゼンテーション</vt:lpstr>
      <vt:lpstr>ユーザビリティエンジニアリングはインターフェースに注目する</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2015-01-27T12:32:59Z</dcterms:created>
  <dcterms:modified xsi:type="dcterms:W3CDTF">2021-11-21T16:25:24Z</dcterms:modified>
</cp:coreProperties>
</file>