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Lst>
  <p:notesMasterIdLst>
    <p:notesMasterId r:id="rId21"/>
  </p:notesMasterIdLst>
  <p:handoutMasterIdLst>
    <p:handoutMasterId r:id="rId22"/>
  </p:handoutMasterIdLst>
  <p:sldIdLst>
    <p:sldId id="6628" r:id="rId2"/>
    <p:sldId id="7873" r:id="rId3"/>
    <p:sldId id="8274" r:id="rId4"/>
    <p:sldId id="8507" r:id="rId5"/>
    <p:sldId id="8515" r:id="rId6"/>
    <p:sldId id="8508" r:id="rId7"/>
    <p:sldId id="8516" r:id="rId8"/>
    <p:sldId id="8509" r:id="rId9"/>
    <p:sldId id="8514" r:id="rId10"/>
    <p:sldId id="8513" r:id="rId11"/>
    <p:sldId id="8510" r:id="rId12"/>
    <p:sldId id="8511" r:id="rId13"/>
    <p:sldId id="8517" r:id="rId14"/>
    <p:sldId id="8512" r:id="rId15"/>
    <p:sldId id="8518" r:id="rId16"/>
    <p:sldId id="7786" r:id="rId17"/>
    <p:sldId id="8527" r:id="rId18"/>
    <p:sldId id="8529" r:id="rId19"/>
    <p:sldId id="8535" r:id="rId20"/>
  </p:sldIdLst>
  <p:sldSz cx="12192000" cy="6858000"/>
  <p:notesSz cx="6865938" cy="9994900"/>
  <p:defaultTextStyle>
    <a:defPPr>
      <a:defRPr lang="en-US"/>
    </a:defPPr>
    <a:lvl1pPr algn="l" rtl="0" fontAlgn="base">
      <a:spcBef>
        <a:spcPct val="50000"/>
      </a:spcBef>
      <a:spcAft>
        <a:spcPct val="0"/>
      </a:spcAft>
      <a:defRPr sz="1200" kern="1200">
        <a:solidFill>
          <a:schemeClr val="tx1"/>
        </a:solidFill>
        <a:latin typeface="Arial" charset="0"/>
        <a:ea typeface="MS UI Gothic" pitchFamily="50" charset="-128"/>
        <a:cs typeface="+mn-cs"/>
      </a:defRPr>
    </a:lvl1pPr>
    <a:lvl2pPr marL="457200" algn="l" rtl="0" fontAlgn="base">
      <a:spcBef>
        <a:spcPct val="50000"/>
      </a:spcBef>
      <a:spcAft>
        <a:spcPct val="0"/>
      </a:spcAft>
      <a:defRPr sz="1200" kern="1200">
        <a:solidFill>
          <a:schemeClr val="tx1"/>
        </a:solidFill>
        <a:latin typeface="Arial" charset="0"/>
        <a:ea typeface="MS UI Gothic" pitchFamily="50" charset="-128"/>
        <a:cs typeface="+mn-cs"/>
      </a:defRPr>
    </a:lvl2pPr>
    <a:lvl3pPr marL="914400" algn="l" rtl="0" fontAlgn="base">
      <a:spcBef>
        <a:spcPct val="50000"/>
      </a:spcBef>
      <a:spcAft>
        <a:spcPct val="0"/>
      </a:spcAft>
      <a:defRPr sz="1200" kern="1200">
        <a:solidFill>
          <a:schemeClr val="tx1"/>
        </a:solidFill>
        <a:latin typeface="Arial" charset="0"/>
        <a:ea typeface="MS UI Gothic" pitchFamily="50" charset="-128"/>
        <a:cs typeface="+mn-cs"/>
      </a:defRPr>
    </a:lvl3pPr>
    <a:lvl4pPr marL="1371600" algn="l" rtl="0" fontAlgn="base">
      <a:spcBef>
        <a:spcPct val="50000"/>
      </a:spcBef>
      <a:spcAft>
        <a:spcPct val="0"/>
      </a:spcAft>
      <a:defRPr sz="1200" kern="1200">
        <a:solidFill>
          <a:schemeClr val="tx1"/>
        </a:solidFill>
        <a:latin typeface="Arial" charset="0"/>
        <a:ea typeface="MS UI Gothic" pitchFamily="50" charset="-128"/>
        <a:cs typeface="+mn-cs"/>
      </a:defRPr>
    </a:lvl4pPr>
    <a:lvl5pPr marL="1828800" algn="l" rtl="0" fontAlgn="base">
      <a:spcBef>
        <a:spcPct val="50000"/>
      </a:spcBef>
      <a:spcAft>
        <a:spcPct val="0"/>
      </a:spcAft>
      <a:defRPr sz="1200" kern="1200">
        <a:solidFill>
          <a:schemeClr val="tx1"/>
        </a:solidFill>
        <a:latin typeface="Arial" charset="0"/>
        <a:ea typeface="MS UI Gothic" pitchFamily="50" charset="-128"/>
        <a:cs typeface="+mn-cs"/>
      </a:defRPr>
    </a:lvl5pPr>
    <a:lvl6pPr marL="2286000" algn="l" defTabSz="914400" rtl="0" eaLnBrk="1" latinLnBrk="0" hangingPunct="1">
      <a:defRPr sz="1200" kern="1200">
        <a:solidFill>
          <a:schemeClr val="tx1"/>
        </a:solidFill>
        <a:latin typeface="Arial" charset="0"/>
        <a:ea typeface="MS UI Gothic" pitchFamily="50" charset="-128"/>
        <a:cs typeface="+mn-cs"/>
      </a:defRPr>
    </a:lvl6pPr>
    <a:lvl7pPr marL="2743200" algn="l" defTabSz="914400" rtl="0" eaLnBrk="1" latinLnBrk="0" hangingPunct="1">
      <a:defRPr sz="1200" kern="1200">
        <a:solidFill>
          <a:schemeClr val="tx1"/>
        </a:solidFill>
        <a:latin typeface="Arial" charset="0"/>
        <a:ea typeface="MS UI Gothic" pitchFamily="50" charset="-128"/>
        <a:cs typeface="+mn-cs"/>
      </a:defRPr>
    </a:lvl7pPr>
    <a:lvl8pPr marL="3200400" algn="l" defTabSz="914400" rtl="0" eaLnBrk="1" latinLnBrk="0" hangingPunct="1">
      <a:defRPr sz="1200" kern="1200">
        <a:solidFill>
          <a:schemeClr val="tx1"/>
        </a:solidFill>
        <a:latin typeface="Arial" charset="0"/>
        <a:ea typeface="MS UI Gothic" pitchFamily="50" charset="-128"/>
        <a:cs typeface="+mn-cs"/>
      </a:defRPr>
    </a:lvl8pPr>
    <a:lvl9pPr marL="3657600" algn="l" defTabSz="914400" rtl="0" eaLnBrk="1" latinLnBrk="0" hangingPunct="1">
      <a:defRPr sz="1200" kern="1200">
        <a:solidFill>
          <a:schemeClr val="tx1"/>
        </a:solidFill>
        <a:latin typeface="Arial" charset="0"/>
        <a:ea typeface="MS UI Gothic" pitchFamily="50" charset="-128"/>
        <a:cs typeface="+mn-cs"/>
      </a:defRPr>
    </a:lvl9pPr>
  </p:defaultTextStyle>
  <p:extLst>
    <p:ext uri="{EFAFB233-063F-42B5-8137-9DF3F51BA10A}">
      <p15:sldGuideLst xmlns:p15="http://schemas.microsoft.com/office/powerpoint/2012/main">
        <p15:guide id="1" pos="370" userDrawn="1">
          <p15:clr>
            <a:srgbClr val="A4A3A4"/>
          </p15:clr>
        </p15:guide>
        <p15:guide id="2" orient="horz" pos="663" userDrawn="1">
          <p15:clr>
            <a:srgbClr val="A4A3A4"/>
          </p15:clr>
        </p15:guide>
        <p15:guide id="3" pos="3840" userDrawn="1">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10C1DE"/>
    <a:srgbClr val="61D6FF"/>
    <a:srgbClr val="E5FFFF"/>
    <a:srgbClr val="CCFFFF"/>
    <a:srgbClr val="3FCEFB"/>
    <a:srgbClr val="16CFEE"/>
    <a:srgbClr val="00CCFF"/>
    <a:srgbClr val="33CC33"/>
    <a:srgbClr val="2DD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01" autoAdjust="0"/>
    <p:restoredTop sz="96513" autoAdjust="0"/>
  </p:normalViewPr>
  <p:slideViewPr>
    <p:cSldViewPr snapToGrid="0" showGuides="1">
      <p:cViewPr varScale="1">
        <p:scale>
          <a:sx n="91" d="100"/>
          <a:sy n="91" d="100"/>
        </p:scale>
        <p:origin x="558" y="90"/>
      </p:cViewPr>
      <p:guideLst>
        <p:guide pos="370"/>
        <p:guide orient="horz" pos="663"/>
        <p:guide pos="3840"/>
        <p:guide orient="horz" pos="2160"/>
      </p:guideLst>
    </p:cSldViewPr>
  </p:slideViewPr>
  <p:outlineViewPr>
    <p:cViewPr>
      <p:scale>
        <a:sx n="33" d="100"/>
        <a:sy n="33" d="100"/>
      </p:scale>
      <p:origin x="0" y="15510"/>
    </p:cViewPr>
  </p:outlineViewPr>
  <p:notesTextViewPr>
    <p:cViewPr>
      <p:scale>
        <a:sx n="3" d="2"/>
        <a:sy n="3" d="2"/>
      </p:scale>
      <p:origin x="0" y="0"/>
    </p:cViewPr>
  </p:notesTextViewPr>
  <p:sorterViewPr>
    <p:cViewPr varScale="1">
      <p:scale>
        <a:sx n="1" d="1"/>
        <a:sy n="1" d="1"/>
      </p:scale>
      <p:origin x="0" y="-780"/>
    </p:cViewPr>
  </p:sorterViewPr>
  <p:notesViewPr>
    <p:cSldViewPr snapToGrid="0" showGuides="1">
      <p:cViewPr varScale="1">
        <p:scale>
          <a:sx n="81" d="100"/>
          <a:sy n="81" d="100"/>
        </p:scale>
        <p:origin x="-2328"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099" name="Rectangle 3"/>
          <p:cNvSpPr>
            <a:spLocks noGrp="1" noChangeArrowheads="1"/>
          </p:cNvSpPr>
          <p:nvPr>
            <p:ph type="dt" sz="quarter" idx="1"/>
          </p:nvPr>
        </p:nvSpPr>
        <p:spPr bwMode="auto">
          <a:xfrm>
            <a:off x="3890107"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
        <p:nvSpPr>
          <p:cNvPr id="4100" name="Rectangle 4"/>
          <p:cNvSpPr>
            <a:spLocks noGrp="1" noChangeArrowheads="1"/>
          </p:cNvSpPr>
          <p:nvPr>
            <p:ph type="ftr" sz="quarter" idx="2"/>
          </p:nvPr>
        </p:nvSpPr>
        <p:spPr bwMode="auto">
          <a:xfrm>
            <a:off x="4"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101" name="Rectangle 5"/>
          <p:cNvSpPr>
            <a:spLocks noGrp="1" noChangeArrowheads="1"/>
          </p:cNvSpPr>
          <p:nvPr>
            <p:ph type="sldNum" sz="quarter" idx="3"/>
          </p:nvPr>
        </p:nvSpPr>
        <p:spPr bwMode="auto">
          <a:xfrm>
            <a:off x="3890107"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Tree>
    <p:extLst>
      <p:ext uri="{BB962C8B-B14F-4D97-AF65-F5344CB8AC3E}">
        <p14:creationId xmlns:p14="http://schemas.microsoft.com/office/powerpoint/2010/main" val="2960607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5" name="Rectangle 3"/>
          <p:cNvSpPr>
            <a:spLocks noGrp="1" noChangeArrowheads="1"/>
          </p:cNvSpPr>
          <p:nvPr>
            <p:ph type="dt" idx="1"/>
          </p:nvPr>
        </p:nvSpPr>
        <p:spPr bwMode="auto">
          <a:xfrm>
            <a:off x="3890107"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endParaRPr lang="en-US" altLang="ja-JP"/>
          </a:p>
        </p:txBody>
      </p:sp>
      <p:sp>
        <p:nvSpPr>
          <p:cNvPr id="89092" name="Rectangle 4"/>
          <p:cNvSpPr>
            <a:spLocks noGrp="1" noRot="1" noChangeAspect="1" noChangeArrowheads="1" noTextEdit="1"/>
          </p:cNvSpPr>
          <p:nvPr>
            <p:ph type="sldImg" idx="2"/>
          </p:nvPr>
        </p:nvSpPr>
        <p:spPr bwMode="auto">
          <a:xfrm>
            <a:off x="-339725" y="752475"/>
            <a:ext cx="7562850" cy="425450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686110" y="5157416"/>
            <a:ext cx="5493721" cy="4086703"/>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p>
            <a:pPr lvl="0"/>
            <a:r>
              <a:rPr lang="en-US" altLang="ja-JP" noProof="0" dirty="0"/>
              <a:t>Click to edit Master text styles</a:t>
            </a:r>
          </a:p>
          <a:p>
            <a:pPr lvl="1"/>
            <a:r>
              <a:rPr lang="en-US" altLang="ja-JP" noProof="0" dirty="0"/>
              <a:t>Second level</a:t>
            </a:r>
          </a:p>
          <a:p>
            <a:pPr lvl="2"/>
            <a:r>
              <a:rPr lang="en-US" altLang="ja-JP" noProof="0" dirty="0"/>
              <a:t>Third level</a:t>
            </a:r>
          </a:p>
          <a:p>
            <a:pPr lvl="3"/>
            <a:r>
              <a:rPr lang="en-US" altLang="ja-JP" noProof="0" dirty="0"/>
              <a:t>Fourth level</a:t>
            </a:r>
          </a:p>
          <a:p>
            <a:pPr lvl="4"/>
            <a:r>
              <a:rPr lang="en-US" altLang="ja-JP" noProof="0" dirty="0"/>
              <a:t>Fifth level</a:t>
            </a:r>
          </a:p>
        </p:txBody>
      </p:sp>
      <p:sp>
        <p:nvSpPr>
          <p:cNvPr id="3078" name="Rectangle 6"/>
          <p:cNvSpPr>
            <a:spLocks noGrp="1" noChangeArrowheads="1"/>
          </p:cNvSpPr>
          <p:nvPr>
            <p:ph type="ftr" sz="quarter" idx="4"/>
          </p:nvPr>
        </p:nvSpPr>
        <p:spPr bwMode="auto">
          <a:xfrm>
            <a:off x="4"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890107"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fld id="{E8E6AFD5-E479-4E48-8F6B-96FCA5AE0691}" type="slidenum">
              <a:rPr lang="ja-JP" altLang="en-US"/>
              <a:pPr>
                <a:defRPr/>
              </a:pPr>
              <a:t>‹#›</a:t>
            </a:fld>
            <a:endParaRPr lang="en-US" altLang="ja-JP"/>
          </a:p>
        </p:txBody>
      </p:sp>
    </p:spTree>
    <p:extLst>
      <p:ext uri="{BB962C8B-B14F-4D97-AF65-F5344CB8AC3E}">
        <p14:creationId xmlns:p14="http://schemas.microsoft.com/office/powerpoint/2010/main" val="869380548"/>
      </p:ext>
    </p:extLst>
  </p:cSld>
  <p:clrMap bg1="lt1" tx1="dk1" bg2="lt2" tx2="dk2" accent1="accent1" accent2="accent2" accent3="accent3" accent4="accent4" accent5="accent5" accent6="accent6" hlink="hlink" folHlink="folHlink"/>
  <p:notesStyle>
    <a:lvl1pPr marL="107950" indent="-107950" algn="l" rtl="0" eaLnBrk="0" fontAlgn="base" hangingPunct="0">
      <a:spcBef>
        <a:spcPct val="3000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1pPr>
    <a:lvl2pPr marL="338138" indent="-115888"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2pPr>
    <a:lvl3pPr marL="558800" indent="-106363"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3pPr>
    <a:lvl4pPr marL="787400" indent="-114300"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4pPr>
    <a:lvl5pPr marL="1023938" indent="-122238"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B6D545A-BB3B-4833-905A-0BAE4D3CCF39}" type="slidenum">
              <a:rPr lang="ja-JP" altLang="en-US" smtClean="0"/>
              <a:pPr/>
              <a:t>1</a:t>
            </a:fld>
            <a:endParaRPr lang="en-US" altLang="ja-JP"/>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a:lnSpc>
                <a:spcPct val="80000"/>
              </a:lnSpc>
              <a:buFont typeface="Wingdings" pitchFamily="2" charset="2"/>
              <a:buNone/>
            </a:pPr>
            <a:endParaRPr lang="ja-JP" altLang="en-US" dirty="0"/>
          </a:p>
        </p:txBody>
      </p:sp>
    </p:spTree>
    <p:extLst>
      <p:ext uri="{BB962C8B-B14F-4D97-AF65-F5344CB8AC3E}">
        <p14:creationId xmlns:p14="http://schemas.microsoft.com/office/powerpoint/2010/main" val="389809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12</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36422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13</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14</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175923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15</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17</a:t>
            </a:fld>
            <a:endParaRPr kumimoji="1" lang="ja-JP" altLang="en-US"/>
          </a:p>
        </p:txBody>
      </p:sp>
    </p:spTree>
    <p:extLst>
      <p:ext uri="{BB962C8B-B14F-4D97-AF65-F5344CB8AC3E}">
        <p14:creationId xmlns:p14="http://schemas.microsoft.com/office/powerpoint/2010/main" val="196149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18</a:t>
            </a:fld>
            <a:endParaRPr kumimoji="1" lang="ja-JP" altLang="en-US"/>
          </a:p>
        </p:txBody>
      </p:sp>
    </p:spTree>
    <p:extLst>
      <p:ext uri="{BB962C8B-B14F-4D97-AF65-F5344CB8AC3E}">
        <p14:creationId xmlns:p14="http://schemas.microsoft.com/office/powerpoint/2010/main" val="156355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19</a:t>
            </a:fld>
            <a:endParaRPr kumimoji="1" lang="ja-JP" altLang="en-US"/>
          </a:p>
        </p:txBody>
      </p:sp>
    </p:spTree>
    <p:extLst>
      <p:ext uri="{BB962C8B-B14F-4D97-AF65-F5344CB8AC3E}">
        <p14:creationId xmlns:p14="http://schemas.microsoft.com/office/powerpoint/2010/main" val="351905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pPr defTabSz="943003"/>
            <a:fld id="{6DE1DF2C-4866-4519-800D-70E394068C34}" type="slidenum">
              <a:rPr lang="ja-JP" altLang="en-US" smtClean="0">
                <a:latin typeface="Arial" pitchFamily="34" charset="0"/>
              </a:rPr>
              <a:pPr defTabSz="943003"/>
              <a:t>2</a:t>
            </a:fld>
            <a:endParaRPr lang="en-US" altLang="ja-JP" dirty="0">
              <a:latin typeface="Arial" pitchFamily="34" charset="0"/>
            </a:endParaRPr>
          </a:p>
        </p:txBody>
      </p:sp>
      <p:sp>
        <p:nvSpPr>
          <p:cNvPr id="250883" name="Rectangle 2"/>
          <p:cNvSpPr>
            <a:spLocks noGrp="1" noRot="1" noChangeAspect="1" noChangeArrowheads="1" noTextEdit="1"/>
          </p:cNvSpPr>
          <p:nvPr>
            <p:ph type="sldImg"/>
          </p:nvPr>
        </p:nvSpPr>
        <p:spPr>
          <a:xfrm>
            <a:off x="-339725" y="755650"/>
            <a:ext cx="7605713" cy="4278313"/>
          </a:xfrm>
          <a:ln/>
        </p:spPr>
      </p:sp>
      <p:sp>
        <p:nvSpPr>
          <p:cNvPr id="250884" name="Rectangle 3"/>
          <p:cNvSpPr>
            <a:spLocks noGrp="1" noChangeArrowheads="1"/>
          </p:cNvSpPr>
          <p:nvPr>
            <p:ph type="body" idx="1"/>
          </p:nvPr>
        </p:nvSpPr>
        <p:spPr>
          <a:noFill/>
          <a:ln/>
        </p:spPr>
        <p:txBody>
          <a:bodyPr/>
          <a:lstStyle/>
          <a:p>
            <a:endParaRPr lang="ja-JP" altLang="en-US" sz="1000" dirty="0">
              <a:cs typeface="Arial" pitchFamily="34" charset="0"/>
            </a:endParaRPr>
          </a:p>
        </p:txBody>
      </p:sp>
    </p:spTree>
    <p:extLst>
      <p:ext uri="{BB962C8B-B14F-4D97-AF65-F5344CB8AC3E}">
        <p14:creationId xmlns:p14="http://schemas.microsoft.com/office/powerpoint/2010/main" val="369440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5</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8E6AFD5-E479-4E48-8F6B-96FCA5AE0691}" type="slidenum">
              <a:rPr lang="ja-JP" altLang="en-US" smtClean="0"/>
              <a:pPr>
                <a:defRPr/>
              </a:pPr>
              <a:t>6</a:t>
            </a:fld>
            <a:endParaRPr lang="en-US" altLang="ja-JP"/>
          </a:p>
        </p:txBody>
      </p:sp>
    </p:spTree>
    <p:extLst>
      <p:ext uri="{BB962C8B-B14F-4D97-AF65-F5344CB8AC3E}">
        <p14:creationId xmlns:p14="http://schemas.microsoft.com/office/powerpoint/2010/main" val="359569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7</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8E6AFD5-E479-4E48-8F6B-96FCA5AE0691}" type="slidenum">
              <a:rPr lang="ja-JP" altLang="en-US" smtClean="0"/>
              <a:pPr>
                <a:defRPr/>
              </a:pPr>
              <a:t>8</a:t>
            </a:fld>
            <a:endParaRPr lang="en-US" altLang="ja-JP"/>
          </a:p>
        </p:txBody>
      </p:sp>
    </p:spTree>
    <p:extLst>
      <p:ext uri="{BB962C8B-B14F-4D97-AF65-F5344CB8AC3E}">
        <p14:creationId xmlns:p14="http://schemas.microsoft.com/office/powerpoint/2010/main" val="419247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8E6AFD5-E479-4E48-8F6B-96FCA5AE0691}" type="slidenum">
              <a:rPr lang="ja-JP" altLang="en-US" smtClean="0"/>
              <a:pPr>
                <a:defRPr/>
              </a:pPr>
              <a:t>9</a:t>
            </a:fld>
            <a:endParaRPr lang="en-US" altLang="ja-JP"/>
          </a:p>
        </p:txBody>
      </p:sp>
    </p:spTree>
    <p:extLst>
      <p:ext uri="{BB962C8B-B14F-4D97-AF65-F5344CB8AC3E}">
        <p14:creationId xmlns:p14="http://schemas.microsoft.com/office/powerpoint/2010/main" val="101335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8E6AFD5-E479-4E48-8F6B-96FCA5AE0691}" type="slidenum">
              <a:rPr lang="ja-JP" altLang="en-US" smtClean="0"/>
              <a:pPr>
                <a:defRPr/>
              </a:pPr>
              <a:t>10</a:t>
            </a:fld>
            <a:endParaRPr lang="en-US" altLang="ja-JP"/>
          </a:p>
        </p:txBody>
      </p:sp>
    </p:spTree>
    <p:extLst>
      <p:ext uri="{BB962C8B-B14F-4D97-AF65-F5344CB8AC3E}">
        <p14:creationId xmlns:p14="http://schemas.microsoft.com/office/powerpoint/2010/main" val="397652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8E6AFD5-E479-4E48-8F6B-96FCA5AE0691}" type="slidenum">
              <a:rPr lang="ja-JP" altLang="en-US" smtClean="0"/>
              <a:pPr>
                <a:defRPr/>
              </a:pPr>
              <a:t>11</a:t>
            </a:fld>
            <a:endParaRPr lang="en-US" altLang="ja-JP"/>
          </a:p>
        </p:txBody>
      </p:sp>
    </p:spTree>
    <p:extLst>
      <p:ext uri="{BB962C8B-B14F-4D97-AF65-F5344CB8AC3E}">
        <p14:creationId xmlns:p14="http://schemas.microsoft.com/office/powerpoint/2010/main" val="2042414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E58E76-233C-4CBE-81A9-096EB0EE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32"/>
            <a:ext cx="12208933" cy="6211363"/>
          </a:xfrm>
          <a:prstGeom prst="rect">
            <a:avLst/>
          </a:prstGeom>
        </p:spPr>
      </p:pic>
      <p:sp>
        <p:nvSpPr>
          <p:cNvPr id="5" name="Line 1055"/>
          <p:cNvSpPr>
            <a:spLocks noChangeShapeType="1"/>
          </p:cNvSpPr>
          <p:nvPr userDrawn="1"/>
        </p:nvSpPr>
        <p:spPr bwMode="auto">
          <a:xfrm flipV="1">
            <a:off x="0" y="0"/>
            <a:ext cx="12208933" cy="0"/>
          </a:xfrm>
          <a:prstGeom prst="line">
            <a:avLst/>
          </a:prstGeom>
          <a:noFill/>
          <a:ln w="57150">
            <a:solidFill>
              <a:srgbClr val="0000FF"/>
            </a:solidFill>
            <a:round/>
            <a:headEnd/>
            <a:tailEnd/>
          </a:ln>
        </p:spPr>
        <p:txBody>
          <a:bodyPr/>
          <a:lstStyle/>
          <a:p>
            <a:pPr>
              <a:defRPr/>
            </a:pPr>
            <a:endParaRPr lang="ja-JP" altLang="en-US" sz="1200"/>
          </a:p>
        </p:txBody>
      </p:sp>
      <p:sp>
        <p:nvSpPr>
          <p:cNvPr id="6" name="Text Box 1034"/>
          <p:cNvSpPr txBox="1">
            <a:spLocks noChangeArrowheads="1"/>
          </p:cNvSpPr>
          <p:nvPr/>
        </p:nvSpPr>
        <p:spPr bwMode="auto">
          <a:xfrm>
            <a:off x="9408584" y="6473826"/>
            <a:ext cx="2658533" cy="244475"/>
          </a:xfrm>
          <a:prstGeom prst="rect">
            <a:avLst/>
          </a:prstGeom>
          <a:noFill/>
          <a:ln w="9525">
            <a:noFill/>
            <a:miter lim="800000"/>
            <a:headEnd/>
            <a:tailEnd/>
          </a:ln>
          <a:effectLst/>
        </p:spPr>
        <p:txBody>
          <a:bodyPr>
            <a:spAutoFit/>
          </a:bodyPr>
          <a:lstStyle/>
          <a:p>
            <a:pPr algn="r">
              <a:spcBef>
                <a:spcPct val="0"/>
              </a:spcBef>
              <a:defRPr/>
            </a:pPr>
            <a:r>
              <a:rPr lang="en-GB" sz="1000" dirty="0">
                <a:solidFill>
                  <a:srgbClr val="663300"/>
                </a:solidFill>
              </a:rPr>
              <a:t>© Copyright </a:t>
            </a:r>
            <a:r>
              <a:rPr lang="en-GB" altLang="ja-JP" sz="1000" i="1" dirty="0" err="1">
                <a:solidFill>
                  <a:srgbClr val="663300"/>
                </a:solidFill>
              </a:rPr>
              <a:t>eCompliance</a:t>
            </a:r>
            <a:r>
              <a:rPr lang="ja-JP" altLang="en-GB" sz="1000" dirty="0">
                <a:solidFill>
                  <a:srgbClr val="663300"/>
                </a:solidFill>
              </a:rPr>
              <a:t> </a:t>
            </a:r>
            <a:r>
              <a:rPr lang="en-GB" sz="1000" dirty="0">
                <a:solidFill>
                  <a:srgbClr val="663300"/>
                </a:solidFill>
              </a:rPr>
              <a:t>20</a:t>
            </a:r>
            <a:r>
              <a:rPr lang="en-US" altLang="ja-JP" sz="1000" dirty="0">
                <a:solidFill>
                  <a:srgbClr val="663300"/>
                </a:solidFill>
              </a:rPr>
              <a:t>21</a:t>
            </a:r>
            <a:endParaRPr lang="en-GB" altLang="ja-JP" sz="1000" dirty="0">
              <a:solidFill>
                <a:srgbClr val="663300"/>
              </a:solidFill>
            </a:endParaRPr>
          </a:p>
        </p:txBody>
      </p:sp>
      <p:sp>
        <p:nvSpPr>
          <p:cNvPr id="7" name="Rectangle 1043"/>
          <p:cNvSpPr>
            <a:spLocks noChangeArrowheads="1"/>
          </p:cNvSpPr>
          <p:nvPr/>
        </p:nvSpPr>
        <p:spPr bwMode="auto">
          <a:xfrm>
            <a:off x="601133" y="1109663"/>
            <a:ext cx="11557000" cy="42862"/>
          </a:xfrm>
          <a:prstGeom prst="rect">
            <a:avLst/>
          </a:prstGeom>
          <a:solidFill>
            <a:srgbClr val="990000"/>
          </a:solidFill>
          <a:ln w="9525">
            <a:noFill/>
            <a:miter lim="800000"/>
            <a:headEnd/>
            <a:tailEnd/>
          </a:ln>
          <a:effectLst>
            <a:outerShdw dist="35921" dir="2700000" algn="ctr" rotWithShape="0">
              <a:schemeClr val="bg2"/>
            </a:outerShdw>
          </a:effectLst>
        </p:spPr>
        <p:txBody>
          <a:bodyPr wrap="none" anchor="ctr"/>
          <a:lstStyle/>
          <a:p>
            <a:pPr>
              <a:defRPr/>
            </a:pPr>
            <a:endParaRPr lang="ja-JP" altLang="en-US" sz="1200"/>
          </a:p>
        </p:txBody>
      </p:sp>
      <p:sp>
        <p:nvSpPr>
          <p:cNvPr id="8" name="Line 1044"/>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3156" name="Rectangle 1028"/>
          <p:cNvSpPr>
            <a:spLocks noGrp="1" noChangeArrowheads="1"/>
          </p:cNvSpPr>
          <p:nvPr>
            <p:ph type="ctrTitle"/>
          </p:nvPr>
        </p:nvSpPr>
        <p:spPr>
          <a:xfrm>
            <a:off x="1117600" y="2667000"/>
            <a:ext cx="7112000" cy="914400"/>
          </a:xfrm>
        </p:spPr>
        <p:txBody>
          <a:bodyPr anchor="t"/>
          <a:lstStyle>
            <a:lvl1pPr>
              <a:defRPr sz="3200" b="1">
                <a:solidFill>
                  <a:schemeClr val="tx1"/>
                </a:solidFill>
              </a:defRPr>
            </a:lvl1pPr>
          </a:lstStyle>
          <a:p>
            <a:r>
              <a:rPr lang="en-GB" dirty="0" err="1"/>
              <a:t>マスタ</a:t>
            </a:r>
            <a:r>
              <a:rPr lang="en-GB" dirty="0"/>
              <a:t> </a:t>
            </a:r>
            <a:r>
              <a:rPr lang="en-GB" dirty="0" err="1"/>
              <a:t>タイトルの書式設定</a:t>
            </a:r>
            <a:endParaRPr lang="en-GB" dirty="0"/>
          </a:p>
        </p:txBody>
      </p:sp>
      <p:sp>
        <p:nvSpPr>
          <p:cNvPr id="1073157" name="Rectangle 1029"/>
          <p:cNvSpPr>
            <a:spLocks noGrp="1" noChangeArrowheads="1"/>
          </p:cNvSpPr>
          <p:nvPr>
            <p:ph type="subTitle" idx="1"/>
          </p:nvPr>
        </p:nvSpPr>
        <p:spPr>
          <a:xfrm>
            <a:off x="6043084" y="5375275"/>
            <a:ext cx="5892800" cy="838200"/>
          </a:xfrm>
        </p:spPr>
        <p:txBody>
          <a:bodyPr/>
          <a:lstStyle>
            <a:lvl1pPr marL="0" indent="0">
              <a:buFont typeface="Wingdings" pitchFamily="2" charset="2"/>
              <a:buNone/>
              <a:defRPr sz="2000" b="1"/>
            </a:lvl1pPr>
          </a:lstStyle>
          <a:p>
            <a:r>
              <a:rPr lang="en-GB"/>
              <a:t>マスタ サブタイトルの書式設定</a:t>
            </a:r>
          </a:p>
        </p:txBody>
      </p:sp>
      <p:pic>
        <p:nvPicPr>
          <p:cNvPr id="10" name="Picture 42" descr="LOGO">
            <a:extLst>
              <a:ext uri="{FF2B5EF4-FFF2-40B4-BE49-F238E27FC236}">
                <a16:creationId xmlns:a16="http://schemas.microsoft.com/office/drawing/2014/main" id="{93A65071-C197-46A0-99A6-7B9085DA2D30}"/>
              </a:ext>
            </a:extLst>
          </p:cNvPr>
          <p:cNvPicPr>
            <a:picLocks noChangeAspect="1" noChangeArrowheads="1"/>
          </p:cNvPicPr>
          <p:nvPr userDrawn="1"/>
        </p:nvPicPr>
        <p:blipFill>
          <a:blip r:embed="rId3" cstate="print"/>
          <a:srcRect/>
          <a:stretch>
            <a:fillRect/>
          </a:stretch>
        </p:blipFill>
        <p:spPr bwMode="auto">
          <a:xfrm>
            <a:off x="594785" y="6259514"/>
            <a:ext cx="1129978" cy="59848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626533" y="1083831"/>
            <a:ext cx="10972800" cy="2234458"/>
          </a:xfrm>
        </p:spPr>
        <p:txBody>
          <a:bodyPr>
            <a:spAutoFit/>
          </a:bodyPr>
          <a:lstStyle>
            <a:lvl1pPr>
              <a:defRPr sz="2400"/>
            </a:lvl1pPr>
            <a:lvl2pPr>
              <a:defRPr sz="2400"/>
            </a:lvl2pPr>
            <a:lvl3pPr>
              <a:defRPr sz="2400"/>
            </a:lvl3pPr>
            <a:lvl4pPr>
              <a:defRPr sz="2400"/>
            </a:lvl4pPr>
            <a:lvl5pPr>
              <a:defRPr sz="24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9D5B4C-BFB4-4865-8DF8-91EA90060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132"/>
            <a:ext cx="12192000" cy="6211363"/>
          </a:xfrm>
          <a:prstGeom prst="rect">
            <a:avLst/>
          </a:prstGeom>
        </p:spPr>
      </p:pic>
      <p:sp>
        <p:nvSpPr>
          <p:cNvPr id="10" name="Line 43"/>
          <p:cNvSpPr>
            <a:spLocks noChangeShapeType="1"/>
          </p:cNvSpPr>
          <p:nvPr userDrawn="1"/>
        </p:nvSpPr>
        <p:spPr bwMode="auto">
          <a:xfrm flipV="1">
            <a:off x="0" y="0"/>
            <a:ext cx="12208933"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0"/>
              </a:spcBef>
            </a:pPr>
            <a:endParaRPr kumimoji="1" lang="ja-JP" altLang="en-US" sz="1200">
              <a:solidFill>
                <a:srgbClr val="000000"/>
              </a:solidFill>
            </a:endParaRPr>
          </a:p>
        </p:txBody>
      </p:sp>
      <p:sp>
        <p:nvSpPr>
          <p:cNvPr id="9219" name="Rectangle 4"/>
          <p:cNvSpPr>
            <a:spLocks noGrp="1" noChangeArrowheads="1"/>
          </p:cNvSpPr>
          <p:nvPr>
            <p:ph type="title"/>
          </p:nvPr>
        </p:nvSpPr>
        <p:spPr bwMode="auto">
          <a:xfrm>
            <a:off x="626533" y="158751"/>
            <a:ext cx="10972800" cy="739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err="1"/>
              <a:t>マスタ</a:t>
            </a:r>
            <a:r>
              <a:rPr lang="en-GB" dirty="0"/>
              <a:t> </a:t>
            </a:r>
            <a:r>
              <a:rPr lang="en-GB" dirty="0" err="1"/>
              <a:t>タイトルの書式設定</a:t>
            </a:r>
            <a:endParaRPr lang="en-GB" dirty="0"/>
          </a:p>
        </p:txBody>
      </p:sp>
      <p:sp>
        <p:nvSpPr>
          <p:cNvPr id="9220" name="Rectangle 5"/>
          <p:cNvSpPr>
            <a:spLocks noGrp="1" noChangeArrowheads="1"/>
          </p:cNvSpPr>
          <p:nvPr>
            <p:ph type="body" idx="1"/>
          </p:nvPr>
        </p:nvSpPr>
        <p:spPr bwMode="auto">
          <a:xfrm>
            <a:off x="613833" y="1090056"/>
            <a:ext cx="10886019"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a:t>マスタ</a:t>
            </a:r>
            <a:r>
              <a:rPr lang="en-GB" dirty="0"/>
              <a:t> </a:t>
            </a:r>
            <a:r>
              <a:rPr lang="en-GB" dirty="0" err="1"/>
              <a:t>テキストの書式設定</a:t>
            </a:r>
            <a:endParaRPr lang="en-GB" dirty="0"/>
          </a:p>
          <a:p>
            <a:pPr lvl="1"/>
            <a:r>
              <a:rPr lang="en-GB" dirty="0"/>
              <a:t>第 </a:t>
            </a:r>
            <a:r>
              <a:rPr lang="en-GB" altLang="ja-JP" dirty="0"/>
              <a:t>2 </a:t>
            </a:r>
            <a:r>
              <a:rPr lang="en-GB" dirty="0" err="1"/>
              <a:t>レベル</a:t>
            </a:r>
            <a:endParaRPr lang="en-GB" dirty="0"/>
          </a:p>
          <a:p>
            <a:pPr lvl="2"/>
            <a:r>
              <a:rPr lang="en-GB" dirty="0"/>
              <a:t>第 </a:t>
            </a:r>
            <a:r>
              <a:rPr lang="en-GB" altLang="ja-JP" dirty="0"/>
              <a:t>3 </a:t>
            </a:r>
            <a:r>
              <a:rPr lang="en-GB" dirty="0" err="1"/>
              <a:t>レベル</a:t>
            </a:r>
            <a:endParaRPr lang="en-GB" dirty="0"/>
          </a:p>
          <a:p>
            <a:pPr lvl="3"/>
            <a:r>
              <a:rPr lang="en-GB" dirty="0"/>
              <a:t>第 </a:t>
            </a:r>
            <a:r>
              <a:rPr lang="en-GB" altLang="ja-JP" dirty="0"/>
              <a:t>4 </a:t>
            </a:r>
            <a:r>
              <a:rPr lang="en-GB" dirty="0" err="1"/>
              <a:t>レベル</a:t>
            </a:r>
            <a:endParaRPr lang="en-GB" dirty="0"/>
          </a:p>
          <a:p>
            <a:pPr lvl="4"/>
            <a:r>
              <a:rPr lang="en-GB" dirty="0"/>
              <a:t>第 </a:t>
            </a:r>
            <a:r>
              <a:rPr lang="en-GB" altLang="ja-JP" dirty="0"/>
              <a:t>5 </a:t>
            </a:r>
            <a:r>
              <a:rPr lang="en-GB" dirty="0" err="1"/>
              <a:t>レベル</a:t>
            </a:r>
            <a:endParaRPr lang="en-GB" dirty="0"/>
          </a:p>
        </p:txBody>
      </p:sp>
      <p:sp>
        <p:nvSpPr>
          <p:cNvPr id="1072138" name="Text Box 10"/>
          <p:cNvSpPr txBox="1">
            <a:spLocks noChangeArrowheads="1"/>
          </p:cNvSpPr>
          <p:nvPr/>
        </p:nvSpPr>
        <p:spPr bwMode="auto">
          <a:xfrm>
            <a:off x="4931834" y="6465888"/>
            <a:ext cx="2332567" cy="215900"/>
          </a:xfrm>
          <a:prstGeom prst="rect">
            <a:avLst/>
          </a:prstGeom>
          <a:noFill/>
          <a:ln w="9525">
            <a:noFill/>
            <a:miter lim="800000"/>
            <a:headEnd/>
            <a:tailEnd/>
          </a:ln>
          <a:effectLst/>
        </p:spPr>
        <p:txBody>
          <a:bodyPr>
            <a:spAutoFit/>
          </a:bodyPr>
          <a:lstStyle/>
          <a:p>
            <a:pPr algn="ctr">
              <a:spcBef>
                <a:spcPct val="0"/>
              </a:spcBef>
              <a:defRPr/>
            </a:pPr>
            <a:r>
              <a:rPr lang="en-US" altLang="ja-JP" sz="800" dirty="0">
                <a:solidFill>
                  <a:srgbClr val="663300"/>
                </a:solidFill>
                <a:latin typeface="Arial" pitchFamily="34" charset="0"/>
              </a:rPr>
              <a:t>© Copyright eCompliance 2021</a:t>
            </a:r>
          </a:p>
        </p:txBody>
      </p:sp>
      <p:sp>
        <p:nvSpPr>
          <p:cNvPr id="1072140" name="Line 12"/>
          <p:cNvSpPr>
            <a:spLocks noChangeShapeType="1"/>
          </p:cNvSpPr>
          <p:nvPr/>
        </p:nvSpPr>
        <p:spPr bwMode="auto">
          <a:xfrm flipV="1">
            <a:off x="2032000" y="6477000"/>
            <a:ext cx="0" cy="228600"/>
          </a:xfrm>
          <a:prstGeom prst="line">
            <a:avLst/>
          </a:prstGeom>
          <a:noFill/>
          <a:ln w="9525">
            <a:solidFill>
              <a:schemeClr val="bg1"/>
            </a:solidFill>
            <a:round/>
            <a:headEnd/>
            <a:tailEnd/>
          </a:ln>
          <a:effectLst/>
        </p:spPr>
        <p:txBody>
          <a:bodyPr/>
          <a:lstStyle/>
          <a:p>
            <a:pPr>
              <a:defRPr/>
            </a:pPr>
            <a:endParaRPr lang="ja-JP" altLang="en-US" sz="1200"/>
          </a:p>
        </p:txBody>
      </p:sp>
      <p:sp>
        <p:nvSpPr>
          <p:cNvPr id="1072146" name="Line 18"/>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2166" name="Line 38"/>
          <p:cNvSpPr>
            <a:spLocks noChangeShapeType="1"/>
          </p:cNvSpPr>
          <p:nvPr/>
        </p:nvSpPr>
        <p:spPr bwMode="auto">
          <a:xfrm>
            <a:off x="601134" y="89535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pic>
        <p:nvPicPr>
          <p:cNvPr id="9226" name="Picture 42" descr="LOGO"/>
          <p:cNvPicPr>
            <a:picLocks noChangeAspect="1" noChangeArrowheads="1"/>
          </p:cNvPicPr>
          <p:nvPr userDrawn="1"/>
        </p:nvPicPr>
        <p:blipFill>
          <a:blip r:embed="rId6" cstate="print"/>
          <a:srcRect/>
          <a:stretch>
            <a:fillRect/>
          </a:stretch>
        </p:blipFill>
        <p:spPr bwMode="auto">
          <a:xfrm>
            <a:off x="594785" y="6259514"/>
            <a:ext cx="1129978" cy="598487"/>
          </a:xfrm>
          <a:prstGeom prst="rect">
            <a:avLst/>
          </a:prstGeom>
          <a:noFill/>
          <a:ln w="9525">
            <a:noFill/>
            <a:miter lim="800000"/>
            <a:headEnd/>
            <a:tailEnd/>
          </a:ln>
        </p:spPr>
      </p:pic>
      <p:sp>
        <p:nvSpPr>
          <p:cNvPr id="11" name="Text Box 21"/>
          <p:cNvSpPr txBox="1">
            <a:spLocks noChangeArrowheads="1"/>
          </p:cNvSpPr>
          <p:nvPr userDrawn="1"/>
        </p:nvSpPr>
        <p:spPr bwMode="auto">
          <a:xfrm>
            <a:off x="11053233" y="6392864"/>
            <a:ext cx="372218" cy="276999"/>
          </a:xfrm>
          <a:prstGeom prst="rect">
            <a:avLst/>
          </a:prstGeom>
          <a:noFill/>
          <a:ln>
            <a:noFill/>
          </a:ln>
        </p:spPr>
        <p:txBody>
          <a:bodyPr wrap="none">
            <a:spAutoFit/>
          </a:bodyPr>
          <a:lstStyle>
            <a:lvl1pPr eaLnBrk="0" hangingPunct="0">
              <a:spcBef>
                <a:spcPct val="50000"/>
              </a:spcBef>
              <a:defRPr sz="1200">
                <a:solidFill>
                  <a:schemeClr val="tx1"/>
                </a:solidFill>
                <a:latin typeface="Arial" charset="0"/>
                <a:ea typeface="MS UI Gothic" pitchFamily="50" charset="-128"/>
              </a:defRPr>
            </a:lvl1pPr>
            <a:lvl2pPr marL="742950" indent="-285750" eaLnBrk="0" hangingPunct="0">
              <a:spcBef>
                <a:spcPct val="50000"/>
              </a:spcBef>
              <a:defRPr sz="1200">
                <a:solidFill>
                  <a:schemeClr val="tx1"/>
                </a:solidFill>
                <a:latin typeface="Arial" charset="0"/>
                <a:ea typeface="MS UI Gothic" pitchFamily="50" charset="-128"/>
              </a:defRPr>
            </a:lvl2pPr>
            <a:lvl3pPr marL="1143000" indent="-228600" eaLnBrk="0" hangingPunct="0">
              <a:spcBef>
                <a:spcPct val="50000"/>
              </a:spcBef>
              <a:defRPr sz="1200">
                <a:solidFill>
                  <a:schemeClr val="tx1"/>
                </a:solidFill>
                <a:latin typeface="Arial" charset="0"/>
                <a:ea typeface="MS UI Gothic" pitchFamily="50" charset="-128"/>
              </a:defRPr>
            </a:lvl3pPr>
            <a:lvl4pPr marL="1600200" indent="-228600" eaLnBrk="0" hangingPunct="0">
              <a:spcBef>
                <a:spcPct val="50000"/>
              </a:spcBef>
              <a:defRPr sz="1200">
                <a:solidFill>
                  <a:schemeClr val="tx1"/>
                </a:solidFill>
                <a:latin typeface="Arial" charset="0"/>
                <a:ea typeface="MS UI Gothic" pitchFamily="50" charset="-128"/>
              </a:defRPr>
            </a:lvl4pPr>
            <a:lvl5pPr marL="2057400" indent="-228600" eaLnBrk="0" hangingPunct="0">
              <a:spcBef>
                <a:spcPct val="50000"/>
              </a:spcBef>
              <a:defRPr sz="1200">
                <a:solidFill>
                  <a:schemeClr val="tx1"/>
                </a:solidFill>
                <a:latin typeface="Arial" charset="0"/>
                <a:ea typeface="MS UI Gothic" pitchFamily="50" charset="-128"/>
              </a:defRPr>
            </a:lvl5pPr>
            <a:lvl6pPr marL="2514600" indent="-228600" eaLnBrk="0" fontAlgn="base" hangingPunct="0">
              <a:spcBef>
                <a:spcPct val="50000"/>
              </a:spcBef>
              <a:spcAft>
                <a:spcPct val="0"/>
              </a:spcAft>
              <a:defRPr sz="1200">
                <a:solidFill>
                  <a:schemeClr val="tx1"/>
                </a:solidFill>
                <a:latin typeface="Arial" charset="0"/>
                <a:ea typeface="MS UI Gothic" pitchFamily="50" charset="-128"/>
              </a:defRPr>
            </a:lvl6pPr>
            <a:lvl7pPr marL="2971800" indent="-228600" eaLnBrk="0" fontAlgn="base" hangingPunct="0">
              <a:spcBef>
                <a:spcPct val="50000"/>
              </a:spcBef>
              <a:spcAft>
                <a:spcPct val="0"/>
              </a:spcAft>
              <a:defRPr sz="1200">
                <a:solidFill>
                  <a:schemeClr val="tx1"/>
                </a:solidFill>
                <a:latin typeface="Arial" charset="0"/>
                <a:ea typeface="MS UI Gothic" pitchFamily="50" charset="-128"/>
              </a:defRPr>
            </a:lvl7pPr>
            <a:lvl8pPr marL="3429000" indent="-228600" eaLnBrk="0" fontAlgn="base" hangingPunct="0">
              <a:spcBef>
                <a:spcPct val="50000"/>
              </a:spcBef>
              <a:spcAft>
                <a:spcPct val="0"/>
              </a:spcAft>
              <a:defRPr sz="1200">
                <a:solidFill>
                  <a:schemeClr val="tx1"/>
                </a:solidFill>
                <a:latin typeface="Arial" charset="0"/>
                <a:ea typeface="MS UI Gothic" pitchFamily="50" charset="-128"/>
              </a:defRPr>
            </a:lvl8pPr>
            <a:lvl9pPr marL="3886200" indent="-228600" eaLnBrk="0" fontAlgn="base" hangingPunct="0">
              <a:spcBef>
                <a:spcPct val="50000"/>
              </a:spcBef>
              <a:spcAft>
                <a:spcPct val="0"/>
              </a:spcAft>
              <a:defRPr sz="1200">
                <a:solidFill>
                  <a:schemeClr val="tx1"/>
                </a:solidFill>
                <a:latin typeface="Arial" charset="0"/>
                <a:ea typeface="MS UI Gothic" pitchFamily="50" charset="-128"/>
              </a:defRPr>
            </a:lvl9pPr>
          </a:lstStyle>
          <a:p>
            <a:pPr>
              <a:spcBef>
                <a:spcPct val="0"/>
              </a:spcBef>
              <a:defRPr/>
            </a:pPr>
            <a:fld id="{EC6F2894-4104-4DD3-9DF8-B636FDF1D361}" type="slidenum">
              <a:rPr lang="ja-JP" altLang="en-US" sz="1200" smtClean="0"/>
              <a:pPr>
                <a:spcBef>
                  <a:spcPct val="0"/>
                </a:spcBef>
                <a:defRPr/>
              </a:pPr>
              <a:t>‹#›</a:t>
            </a:fld>
            <a:endParaRPr lang="en-US" altLang="ja-JP" sz="1200"/>
          </a:p>
        </p:txBody>
      </p:sp>
    </p:spTree>
  </p:cSld>
  <p:clrMap bg1="lt1" tx1="dk1" bg2="lt2" tx2="dk2" accent1="accent1" accent2="accent2" accent3="accent3" accent4="accent4" accent5="accent5" accent6="accent6" hlink="hlink" folHlink="folHlink"/>
  <p:sldLayoutIdLst>
    <p:sldLayoutId id="2147484557" r:id="rId1"/>
    <p:sldLayoutId id="2147484544" r:id="rId2"/>
    <p:sldLayoutId id="2147484549" r:id="rId3"/>
  </p:sldLayoutIdLst>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p:titleStyle>
    <p:body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2800">
          <a:solidFill>
            <a:schemeClr val="tx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2400">
          <a:solidFill>
            <a:schemeClr val="tx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2400">
          <a:solidFill>
            <a:schemeClr val="tx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audio" Target="../media/audio1.wav"/><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audio" Target="../media/audio1.wav"/><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audio" Target="../media/audio1.wav"/><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9180513" y="5743701"/>
            <a:ext cx="2324100" cy="458787"/>
          </a:xfrm>
        </p:spPr>
        <p:txBody>
          <a:bodyPr/>
          <a:lstStyle/>
          <a:p>
            <a:pPr eaLnBrk="1" hangingPunct="1">
              <a:lnSpc>
                <a:spcPct val="80000"/>
              </a:lnSpc>
            </a:pPr>
            <a:r>
              <a:rPr lang="ja-JP" altLang="en-US" dirty="0"/>
              <a:t>イーコンプライアンス</a:t>
            </a:r>
          </a:p>
          <a:p>
            <a:pPr eaLnBrk="1" hangingPunct="1">
              <a:lnSpc>
                <a:spcPct val="80000"/>
              </a:lnSpc>
            </a:pPr>
            <a:r>
              <a:rPr kumimoji="1" lang="en-US" altLang="ja-JP" sz="1200" b="0" dirty="0"/>
              <a:t>http://eCompliance.co.jp</a:t>
            </a:r>
            <a:endParaRPr kumimoji="1" lang="ja-JP" altLang="en-US" sz="1200" b="0" dirty="0"/>
          </a:p>
        </p:txBody>
      </p:sp>
      <p:sp>
        <p:nvSpPr>
          <p:cNvPr id="31748" name="Rectangle 4"/>
          <p:cNvSpPr>
            <a:spLocks noChangeArrowheads="1"/>
          </p:cNvSpPr>
          <p:nvPr/>
        </p:nvSpPr>
        <p:spPr bwMode="auto">
          <a:xfrm>
            <a:off x="5051426" y="4850471"/>
            <a:ext cx="2092325" cy="246221"/>
          </a:xfrm>
          <a:prstGeom prst="rect">
            <a:avLst/>
          </a:prstGeom>
          <a:noFill/>
          <a:ln w="9525" algn="ctr">
            <a:noFill/>
            <a:miter lim="800000"/>
            <a:headEnd/>
            <a:tailEnd/>
          </a:ln>
        </p:spPr>
        <p:txBody>
          <a:bodyPr lIns="0" tIns="0" rIns="0" bIns="0">
            <a:spAutoFit/>
          </a:bodyPr>
          <a:lstStyle/>
          <a:p>
            <a:pPr algn="ctr"/>
            <a:r>
              <a:rPr lang="en-US" altLang="ja-JP" sz="1600" dirty="0"/>
              <a:t>2021</a:t>
            </a:r>
            <a:r>
              <a:rPr lang="ja-JP" altLang="en-US" sz="1600" dirty="0"/>
              <a:t>年</a:t>
            </a:r>
            <a:r>
              <a:rPr lang="en-US" altLang="ja-JP" sz="1600" dirty="0"/>
              <a:t>11</a:t>
            </a:r>
            <a:r>
              <a:rPr lang="ja-JP" altLang="en-US" sz="1600" dirty="0"/>
              <a:t>月</a:t>
            </a:r>
            <a:r>
              <a:rPr lang="en-US" altLang="ja-JP" sz="1600" dirty="0"/>
              <a:t>8</a:t>
            </a:r>
            <a:r>
              <a:rPr lang="ja-JP" altLang="en-US" sz="1600" dirty="0"/>
              <a:t>日</a:t>
            </a:r>
            <a:endParaRPr lang="en-US" altLang="ja-JP" sz="1600" dirty="0"/>
          </a:p>
        </p:txBody>
      </p:sp>
      <p:sp>
        <p:nvSpPr>
          <p:cNvPr id="8" name="Rectangle 2">
            <a:extLst>
              <a:ext uri="{FF2B5EF4-FFF2-40B4-BE49-F238E27FC236}">
                <a16:creationId xmlns:a16="http://schemas.microsoft.com/office/drawing/2014/main" id="{72C73985-B893-4514-A813-6D6319DAA526}"/>
              </a:ext>
            </a:extLst>
          </p:cNvPr>
          <p:cNvSpPr>
            <a:spLocks noGrp="1" noChangeArrowheads="1"/>
          </p:cNvSpPr>
          <p:nvPr>
            <p:ph type="ctrTitle"/>
          </p:nvPr>
        </p:nvSpPr>
        <p:spPr>
          <a:xfrm>
            <a:off x="1762298" y="2302626"/>
            <a:ext cx="8678286" cy="1134687"/>
          </a:xfrm>
        </p:spPr>
        <p:txBody>
          <a:bodyPr/>
          <a:lstStyle/>
          <a:p>
            <a:pPr algn="ctr">
              <a:spcBef>
                <a:spcPts val="1200"/>
              </a:spcBef>
            </a:pPr>
            <a:r>
              <a:rPr lang="ja-JP" altLang="en-US" sz="3600" b="0" dirty="0"/>
              <a:t>第</a:t>
            </a:r>
            <a:r>
              <a:rPr lang="en-US" altLang="ja-JP" sz="3600" b="0" dirty="0"/>
              <a:t>5</a:t>
            </a:r>
            <a:r>
              <a:rPr lang="ja-JP" altLang="en-US" sz="3600" b="0" dirty="0"/>
              <a:t>回</a:t>
            </a:r>
            <a:br>
              <a:rPr lang="en-US" altLang="ja-JP" sz="3600" b="0" dirty="0"/>
            </a:br>
            <a:r>
              <a:rPr lang="ja-JP" altLang="en-US" sz="3600" b="0" dirty="0"/>
              <a:t>バリデーション責任者の責任について</a:t>
            </a:r>
          </a:p>
        </p:txBody>
      </p:sp>
      <p:pic>
        <p:nvPicPr>
          <p:cNvPr id="5" name="図 4" descr="黒い背景に白い文字がある&#10;&#10;低い精度で自動的に生成された説明">
            <a:extLst>
              <a:ext uri="{FF2B5EF4-FFF2-40B4-BE49-F238E27FC236}">
                <a16:creationId xmlns:a16="http://schemas.microsoft.com/office/drawing/2014/main" id="{14DC22F2-9CA4-4604-A6D2-247767ED8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76" y="40349"/>
            <a:ext cx="3269730" cy="1045984"/>
          </a:xfrm>
          <a:prstGeom prst="rect">
            <a:avLst/>
          </a:prstGeom>
        </p:spPr>
      </p:pic>
      <p:sp>
        <p:nvSpPr>
          <p:cNvPr id="9" name="Rectangle 2">
            <a:extLst>
              <a:ext uri="{FF2B5EF4-FFF2-40B4-BE49-F238E27FC236}">
                <a16:creationId xmlns:a16="http://schemas.microsoft.com/office/drawing/2014/main" id="{3E1EE716-9A7F-4E2B-9788-30AD3C5DE3E5}"/>
              </a:ext>
            </a:extLst>
          </p:cNvPr>
          <p:cNvSpPr txBox="1">
            <a:spLocks noChangeArrowheads="1"/>
          </p:cNvSpPr>
          <p:nvPr/>
        </p:nvSpPr>
        <p:spPr bwMode="auto">
          <a:xfrm>
            <a:off x="3144244" y="333947"/>
            <a:ext cx="8609215" cy="718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a:lstStyle>
          <a:p>
            <a:pPr>
              <a:spcBef>
                <a:spcPts val="1200"/>
              </a:spcBef>
            </a:pP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イーコンプライアンスの</a:t>
            </a:r>
            <a:r>
              <a:rPr lang="en-US" altLang="ja-JP"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YouTube</a:t>
            </a: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ライブ配信</a:t>
            </a:r>
          </a:p>
        </p:txBody>
      </p:sp>
    </p:spTree>
    <p:extLst>
      <p:ext uri="{BB962C8B-B14F-4D97-AF65-F5344CB8AC3E}">
        <p14:creationId xmlns:p14="http://schemas.microsoft.com/office/powerpoint/2010/main" val="32306682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94093-0B5B-4ADA-85B3-7D432E68C177}"/>
              </a:ext>
            </a:extLst>
          </p:cNvPr>
          <p:cNvSpPr>
            <a:spLocks noGrp="1"/>
          </p:cNvSpPr>
          <p:nvPr>
            <p:ph type="title"/>
          </p:nvPr>
        </p:nvSpPr>
        <p:spPr>
          <a:xfrm>
            <a:off x="609600" y="149957"/>
            <a:ext cx="10972800" cy="739775"/>
          </a:xfrm>
        </p:spPr>
        <p:txBody>
          <a:bodyPr/>
          <a:lstStyle/>
          <a:p>
            <a:r>
              <a:rPr kumimoji="1" lang="ja-JP" altLang="en-US" sz="3200" dirty="0"/>
              <a:t>バリデーションの責任者の業務</a:t>
            </a:r>
            <a:endParaRPr kumimoji="1" lang="ja-JP" altLang="en-US" sz="5400" dirty="0"/>
          </a:p>
        </p:txBody>
      </p:sp>
      <p:sp>
        <p:nvSpPr>
          <p:cNvPr id="3" name="コンテンツ プレースホルダー 2">
            <a:extLst>
              <a:ext uri="{FF2B5EF4-FFF2-40B4-BE49-F238E27FC236}">
                <a16:creationId xmlns:a16="http://schemas.microsoft.com/office/drawing/2014/main" id="{3527BAE0-4498-4627-91FE-53D8EAD06DB5}"/>
              </a:ext>
            </a:extLst>
          </p:cNvPr>
          <p:cNvSpPr>
            <a:spLocks noGrp="1"/>
          </p:cNvSpPr>
          <p:nvPr>
            <p:ph idx="1"/>
          </p:nvPr>
        </p:nvSpPr>
        <p:spPr>
          <a:xfrm>
            <a:off x="587375" y="1054458"/>
            <a:ext cx="10880725" cy="4070345"/>
          </a:xfrm>
        </p:spPr>
        <p:style>
          <a:lnRef idx="2">
            <a:schemeClr val="dk1"/>
          </a:lnRef>
          <a:fillRef idx="1">
            <a:schemeClr val="lt1"/>
          </a:fillRef>
          <a:effectRef idx="0">
            <a:schemeClr val="dk1"/>
          </a:effectRef>
          <a:fontRef idx="minor">
            <a:schemeClr val="dk1"/>
          </a:fontRef>
        </p:style>
        <p:txBody>
          <a:bodyPr wrap="square">
            <a:spAutoFit/>
          </a:bodyPr>
          <a:lstStyle/>
          <a:p>
            <a:pPr marL="958850" lvl="1" indent="-514350" eaLnBrk="1">
              <a:spcBef>
                <a:spcPts val="300"/>
              </a:spcBef>
              <a:buClrTx/>
              <a:buFont typeface="+mj-ea"/>
              <a:buAutoNum type="circleNumDbPlain" startAt="3"/>
            </a:pPr>
            <a:r>
              <a:rPr lang="ja-JP" altLang="en-US" sz="3200" dirty="0"/>
              <a:t>バリデーション計画書からの逸脱が生じた場合において、その逸脱の内容等の記録、検証結果に及ぼす影響の考察及び評価等について</a:t>
            </a:r>
            <a:r>
              <a:rPr lang="ja-JP" altLang="en-US" sz="3200" dirty="0">
                <a:solidFill>
                  <a:srgbClr val="FF0000"/>
                </a:solidFill>
              </a:rPr>
              <a:t>管理監督</a:t>
            </a:r>
            <a:r>
              <a:rPr lang="ja-JP" altLang="en-US" sz="3200" dirty="0"/>
              <a:t>し、関係する職員に必要な指示を行う。</a:t>
            </a:r>
            <a:endParaRPr lang="en-US" altLang="ja-JP" sz="3200" dirty="0"/>
          </a:p>
          <a:p>
            <a:pPr marL="958850" lvl="1" indent="-514350" eaLnBrk="1">
              <a:spcBef>
                <a:spcPts val="300"/>
              </a:spcBef>
              <a:buClrTx/>
              <a:buFont typeface="+mj-ea"/>
              <a:buAutoNum type="circleNumDbPlain" startAt="3"/>
            </a:pPr>
            <a:r>
              <a:rPr lang="en-US" altLang="ja-JP" sz="3200" dirty="0"/>
              <a:t>GMP</a:t>
            </a:r>
            <a:r>
              <a:rPr lang="ja-JP" altLang="en-US" sz="3200" dirty="0"/>
              <a:t>省令第</a:t>
            </a:r>
            <a:r>
              <a:rPr lang="en-US" altLang="ja-JP" sz="3200" dirty="0"/>
              <a:t>13</a:t>
            </a:r>
            <a:r>
              <a:rPr lang="ja-JP" altLang="en-US" sz="3200" dirty="0"/>
              <a:t>条第１項第２号又は第</a:t>
            </a:r>
            <a:r>
              <a:rPr lang="en-US" altLang="ja-JP" sz="3200" dirty="0"/>
              <a:t>41</a:t>
            </a:r>
            <a:r>
              <a:rPr lang="ja-JP" altLang="en-US" sz="3200" dirty="0"/>
              <a:t>条第１項第２号の規定によるバリデーションの結果に関する文書（以下「バリデーション報告書」という。）の作成等について</a:t>
            </a:r>
            <a:r>
              <a:rPr lang="ja-JP" altLang="en-US" sz="3200" dirty="0">
                <a:solidFill>
                  <a:srgbClr val="FF0000"/>
                </a:solidFill>
              </a:rPr>
              <a:t>管理監督</a:t>
            </a:r>
            <a:r>
              <a:rPr lang="ja-JP" altLang="en-US" sz="3200" dirty="0"/>
              <a:t>し、関係する職員に必要な指示を行う。</a:t>
            </a:r>
            <a:endParaRPr lang="en-US" altLang="ja-JP" sz="3200" dirty="0"/>
          </a:p>
        </p:txBody>
      </p:sp>
    </p:spTree>
    <p:extLst>
      <p:ext uri="{BB962C8B-B14F-4D97-AF65-F5344CB8AC3E}">
        <p14:creationId xmlns:p14="http://schemas.microsoft.com/office/powerpoint/2010/main" val="291931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94093-0B5B-4ADA-85B3-7D432E68C177}"/>
              </a:ext>
            </a:extLst>
          </p:cNvPr>
          <p:cNvSpPr>
            <a:spLocks noGrp="1"/>
          </p:cNvSpPr>
          <p:nvPr>
            <p:ph type="title"/>
          </p:nvPr>
        </p:nvSpPr>
        <p:spPr>
          <a:xfrm>
            <a:off x="609600" y="149957"/>
            <a:ext cx="10972800" cy="739775"/>
          </a:xfrm>
        </p:spPr>
        <p:txBody>
          <a:bodyPr/>
          <a:lstStyle/>
          <a:p>
            <a:r>
              <a:rPr kumimoji="1" lang="ja-JP" altLang="en-US" dirty="0"/>
              <a:t>バリデーションの責任者の業務</a:t>
            </a:r>
            <a:endParaRPr kumimoji="1" lang="ja-JP" altLang="en-US" sz="5400" dirty="0"/>
          </a:p>
        </p:txBody>
      </p:sp>
      <p:sp>
        <p:nvSpPr>
          <p:cNvPr id="3" name="コンテンツ プレースホルダー 2">
            <a:extLst>
              <a:ext uri="{FF2B5EF4-FFF2-40B4-BE49-F238E27FC236}">
                <a16:creationId xmlns:a16="http://schemas.microsoft.com/office/drawing/2014/main" id="{3527BAE0-4498-4627-91FE-53D8EAD06DB5}"/>
              </a:ext>
            </a:extLst>
          </p:cNvPr>
          <p:cNvSpPr>
            <a:spLocks noGrp="1"/>
          </p:cNvSpPr>
          <p:nvPr>
            <p:ph idx="1"/>
          </p:nvPr>
        </p:nvSpPr>
        <p:spPr>
          <a:xfrm>
            <a:off x="587375" y="1054458"/>
            <a:ext cx="10880725" cy="2062103"/>
          </a:xfrm>
        </p:spPr>
        <p:style>
          <a:lnRef idx="2">
            <a:schemeClr val="dk1"/>
          </a:lnRef>
          <a:fillRef idx="1">
            <a:schemeClr val="lt1"/>
          </a:fillRef>
          <a:effectRef idx="0">
            <a:schemeClr val="dk1"/>
          </a:effectRef>
          <a:fontRef idx="minor">
            <a:schemeClr val="dk1"/>
          </a:fontRef>
        </p:style>
        <p:txBody>
          <a:bodyPr wrap="square">
            <a:spAutoFit/>
          </a:bodyPr>
          <a:lstStyle/>
          <a:p>
            <a:pPr marL="958850" lvl="1" indent="-514350" eaLnBrk="1">
              <a:spcBef>
                <a:spcPts val="300"/>
              </a:spcBef>
              <a:buClrTx/>
              <a:buFont typeface="+mj-ea"/>
              <a:buAutoNum type="circleNumDbPlain" startAt="5"/>
            </a:pPr>
            <a:r>
              <a:rPr lang="ja-JP" altLang="en-US" sz="3200" dirty="0"/>
              <a:t>医薬品の製造業者等の製造所においては</a:t>
            </a:r>
            <a:r>
              <a:rPr lang="ja-JP" altLang="en-US" sz="3200" dirty="0">
                <a:solidFill>
                  <a:srgbClr val="FF0000"/>
                </a:solidFill>
              </a:rPr>
              <a:t>品質保証に係る業務を担当する組織に対して</a:t>
            </a:r>
            <a:r>
              <a:rPr lang="ja-JP" altLang="en-US" sz="3200" dirty="0"/>
              <a:t>、医薬部外品の製造業者等の製造所においては品質部門に対して、</a:t>
            </a:r>
            <a:r>
              <a:rPr lang="ja-JP" altLang="en-US" sz="3200" dirty="0">
                <a:solidFill>
                  <a:srgbClr val="FF0000"/>
                </a:solidFill>
              </a:rPr>
              <a:t>バリデーション報告書により報告する</a:t>
            </a:r>
            <a:r>
              <a:rPr lang="ja-JP" altLang="en-US" sz="3200" dirty="0"/>
              <a:t>。</a:t>
            </a:r>
            <a:endParaRPr kumimoji="1" lang="ja-JP" altLang="en-US" sz="3200" dirty="0"/>
          </a:p>
        </p:txBody>
      </p:sp>
      <p:sp>
        <p:nvSpPr>
          <p:cNvPr id="4" name="正方形/長方形 3">
            <a:extLst>
              <a:ext uri="{FF2B5EF4-FFF2-40B4-BE49-F238E27FC236}">
                <a16:creationId xmlns:a16="http://schemas.microsoft.com/office/drawing/2014/main" id="{B5321A46-6967-4980-BEA0-9EE901CBBD03}"/>
              </a:ext>
            </a:extLst>
          </p:cNvPr>
          <p:cNvSpPr/>
          <p:nvPr/>
        </p:nvSpPr>
        <p:spPr>
          <a:xfrm>
            <a:off x="587375" y="4026543"/>
            <a:ext cx="10880725" cy="21390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600"/>
              </a:spcBef>
              <a:buClr>
                <a:schemeClr val="accent1"/>
              </a:buClr>
              <a:buFont typeface="Wingdings" panose="05000000000000000000" pitchFamily="2" charset="2"/>
              <a:buChar char="n"/>
            </a:pPr>
            <a:r>
              <a:rPr lang="ja-JP" altLang="en-US" sz="3200" dirty="0">
                <a:solidFill>
                  <a:schemeClr val="tx1"/>
                </a:solidFill>
                <a:cs typeface="ＭＳ Ｐゴシック"/>
              </a:rPr>
              <a:t>バリデーション責任者が「バリデーション報告書」を作成する訳ではない。</a:t>
            </a:r>
            <a:endParaRPr lang="en-US" altLang="ja-JP" sz="3200" dirty="0">
              <a:solidFill>
                <a:schemeClr val="tx1"/>
              </a:solidFill>
              <a:cs typeface="ＭＳ Ｐゴシック"/>
            </a:endParaRPr>
          </a:p>
          <a:p>
            <a:pPr marL="342900" indent="-342900">
              <a:spcBef>
                <a:spcPts val="600"/>
              </a:spcBef>
              <a:buClr>
                <a:schemeClr val="accent1"/>
              </a:buClr>
              <a:buFont typeface="Wingdings" panose="05000000000000000000" pitchFamily="2" charset="2"/>
              <a:buChar char="n"/>
            </a:pPr>
            <a:r>
              <a:rPr lang="ja-JP" altLang="en-US" sz="3200" dirty="0">
                <a:solidFill>
                  <a:schemeClr val="tx1"/>
                </a:solidFill>
                <a:cs typeface="ＭＳ Ｐゴシック"/>
              </a:rPr>
              <a:t>「バリデーション報告書」を誰が承認するべきかについては特に要求されていない。</a:t>
            </a:r>
          </a:p>
        </p:txBody>
      </p:sp>
      <p:pic>
        <p:nvPicPr>
          <p:cNvPr id="5" name="Picture 2" descr="C:\Documents and Settings\Kana\My Documents\My Pictures\Microsoft クリップ オーガナイザ\j0312656.wmf">
            <a:extLst>
              <a:ext uri="{FF2B5EF4-FFF2-40B4-BE49-F238E27FC236}">
                <a16:creationId xmlns:a16="http://schemas.microsoft.com/office/drawing/2014/main" id="{7F4FFA05-9FF8-4509-BC8A-E624F90F1194}"/>
              </a:ext>
            </a:extLst>
          </p:cNvPr>
          <p:cNvPicPr>
            <a:picLocks noChangeAspect="1" noChangeArrowheads="1"/>
          </p:cNvPicPr>
          <p:nvPr/>
        </p:nvPicPr>
        <p:blipFill>
          <a:blip r:embed="rId4" cstate="print"/>
          <a:srcRect/>
          <a:stretch>
            <a:fillRect/>
          </a:stretch>
        </p:blipFill>
        <p:spPr bwMode="auto">
          <a:xfrm>
            <a:off x="10893425" y="3429000"/>
            <a:ext cx="574675" cy="7048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844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a:t>バリデーションの責任者の業務</a:t>
            </a:r>
          </a:p>
        </p:txBody>
      </p:sp>
      <p:sp>
        <p:nvSpPr>
          <p:cNvPr id="31747" name="Rectangle 3"/>
          <p:cNvSpPr>
            <a:spLocks noGrp="1" noChangeArrowheads="1"/>
          </p:cNvSpPr>
          <p:nvPr>
            <p:ph idx="1"/>
          </p:nvPr>
        </p:nvSpPr>
        <p:spPr>
          <a:xfrm>
            <a:off x="587375" y="1052513"/>
            <a:ext cx="10878080" cy="4262705"/>
          </a:xfrm>
          <a:ln/>
        </p:spPr>
        <p:style>
          <a:lnRef idx="2">
            <a:schemeClr val="dk1"/>
          </a:lnRef>
          <a:fillRef idx="1">
            <a:schemeClr val="lt1"/>
          </a:fillRef>
          <a:effectRef idx="0">
            <a:schemeClr val="dk1"/>
          </a:effectRef>
          <a:fontRef idx="minor">
            <a:schemeClr val="dk1"/>
          </a:fontRef>
        </p:style>
        <p:txBody>
          <a:bodyPr wrap="square">
            <a:spAutoFit/>
          </a:bodyPr>
          <a:lstStyle/>
          <a:p>
            <a:pPr marL="0" indent="0" eaLnBrk="1" hangingPunct="1">
              <a:spcBef>
                <a:spcPts val="600"/>
              </a:spcBef>
              <a:buNone/>
              <a:tabLst/>
            </a:pPr>
            <a:r>
              <a:rPr lang="ja-JP" altLang="en-US" sz="3200" dirty="0"/>
              <a:t>バリデーション指針において、バリデーション責任者は</a:t>
            </a:r>
            <a:r>
              <a:rPr lang="ja-JP" altLang="en-US" sz="3200" dirty="0">
                <a:solidFill>
                  <a:srgbClr val="FF0000"/>
                </a:solidFill>
              </a:rPr>
              <a:t>「管理監督」責任</a:t>
            </a:r>
            <a:r>
              <a:rPr lang="ja-JP" altLang="en-US" sz="3200" dirty="0"/>
              <a:t>を持つことになっている。</a:t>
            </a:r>
          </a:p>
          <a:p>
            <a:pPr marL="0" indent="0" eaLnBrk="1" hangingPunct="1">
              <a:spcBef>
                <a:spcPts val="600"/>
              </a:spcBef>
              <a:buNone/>
              <a:tabLst/>
            </a:pPr>
            <a:r>
              <a:rPr lang="ja-JP" altLang="en-US" sz="3200" dirty="0"/>
              <a:t>つまり、バリデーション報告書の作成や承認の責任までは要求されていない。</a:t>
            </a:r>
          </a:p>
          <a:p>
            <a:pPr marL="0" indent="0" eaLnBrk="1" hangingPunct="1">
              <a:spcBef>
                <a:spcPts val="600"/>
              </a:spcBef>
              <a:buNone/>
              <a:tabLst/>
            </a:pPr>
            <a:r>
              <a:rPr lang="ja-JP" altLang="en-US" sz="3200" dirty="0"/>
              <a:t>さらに、改正</a:t>
            </a:r>
            <a:r>
              <a:rPr lang="en-US" altLang="ja-JP" sz="3200" dirty="0"/>
              <a:t>GMP</a:t>
            </a:r>
            <a:r>
              <a:rPr lang="ja-JP" altLang="en-US" sz="3200" dirty="0"/>
              <a:t>省令や施行通知には、バリデーション責任者は</a:t>
            </a:r>
            <a:r>
              <a:rPr lang="en-US" altLang="ja-JP" sz="3200" dirty="0"/>
              <a:t>1</a:t>
            </a:r>
            <a:r>
              <a:rPr lang="ja-JP" altLang="en-US" sz="3200" dirty="0"/>
              <a:t>人しか置いてはならないという定めはない。</a:t>
            </a:r>
          </a:p>
          <a:p>
            <a:pPr marL="0" indent="0" eaLnBrk="1" hangingPunct="1">
              <a:spcBef>
                <a:spcPts val="600"/>
              </a:spcBef>
              <a:buNone/>
              <a:tabLst/>
            </a:pPr>
            <a:r>
              <a:rPr lang="ja-JP" altLang="en-US" sz="3200" dirty="0">
                <a:solidFill>
                  <a:srgbClr val="FF0000"/>
                </a:solidFill>
              </a:rPr>
              <a:t>バリデーションの責任者は、品目毎や工程毎に当該業務や構造設備に関して熟知した者が就くことが望ましい</a:t>
            </a:r>
            <a:r>
              <a:rPr lang="ja-JP" altLang="en-US" sz="3200" dirty="0"/>
              <a:t>と考える。</a:t>
            </a:r>
            <a:endParaRPr lang="en-US" altLang="ja-JP" sz="3200" dirty="0"/>
          </a:p>
        </p:txBody>
      </p:sp>
    </p:spTree>
    <p:extLst>
      <p:ext uri="{BB962C8B-B14F-4D97-AF65-F5344CB8AC3E}">
        <p14:creationId xmlns:p14="http://schemas.microsoft.com/office/powerpoint/2010/main" val="2824527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7DD4C4-997B-4EEE-84B2-7EDB34B2CA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pic>
        <p:nvPicPr>
          <p:cNvPr id="2" name="魔王魂  アコースティック42">
            <a:hlinkClick r:id="" action="ppaction://media"/>
            <a:extLst>
              <a:ext uri="{FF2B5EF4-FFF2-40B4-BE49-F238E27FC236}">
                <a16:creationId xmlns:a16="http://schemas.microsoft.com/office/drawing/2014/main" id="{CAAA016E-892B-430B-AE6A-87CFA39B59A6}"/>
              </a:ext>
            </a:extLst>
          </p:cNvPr>
          <p:cNvPicPr>
            <a:picLocks noChangeAspect="1"/>
          </p:cNvPicPr>
          <p:nvPr>
            <a:audioFile r:link="rId1"/>
            <p:extLst>
              <p:ext uri="{DAA4B4D4-6D71-4841-9C94-3DE7FCFB9230}">
                <p14:media xmlns:p14="http://schemas.microsoft.com/office/powerpoint/2010/main" r:embed="rId2">
                  <p14:trim st="17000" end="78745.6"/>
                </p14:media>
              </p:ext>
            </p:extLst>
          </p:nvPr>
        </p:nvPicPr>
        <p:blipFill>
          <a:blip r:embed="rId7"/>
          <a:stretch>
            <a:fillRect/>
          </a:stretch>
        </p:blipFill>
        <p:spPr>
          <a:xfrm>
            <a:off x="11379200" y="4792186"/>
            <a:ext cx="609600" cy="609600"/>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E2166EE5-98A5-4EBF-A58C-EE10110F84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5735545"/>
            <a:ext cx="2407018" cy="1203509"/>
          </a:xfrm>
          <a:prstGeom prst="rect">
            <a:avLst/>
          </a:prstGeom>
        </p:spPr>
      </p:pic>
    </p:spTree>
    <p:extLst>
      <p:ext uri="{BB962C8B-B14F-4D97-AF65-F5344CB8AC3E}">
        <p14:creationId xmlns:p14="http://schemas.microsoft.com/office/powerpoint/2010/main" val="182572969"/>
      </p:ext>
    </p:extLst>
  </p:cSld>
  <p:clrMapOvr>
    <a:masterClrMapping/>
  </p:clrMapOvr>
  <p:transition spd="slow">
    <p:push dir="u"/>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4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a:t>品質保証部門の責任について</a:t>
            </a:r>
          </a:p>
        </p:txBody>
      </p:sp>
      <p:sp>
        <p:nvSpPr>
          <p:cNvPr id="31747" name="Rectangle 3"/>
          <p:cNvSpPr>
            <a:spLocks noGrp="1" noChangeArrowheads="1"/>
          </p:cNvSpPr>
          <p:nvPr>
            <p:ph idx="1"/>
          </p:nvPr>
        </p:nvSpPr>
        <p:spPr>
          <a:xfrm>
            <a:off x="587375" y="1052513"/>
            <a:ext cx="10878080" cy="5170646"/>
          </a:xfrm>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ja-JP" altLang="en-US" sz="3200" dirty="0"/>
              <a:t>品質保証部門のバリデーションにおける責任については、改正</a:t>
            </a:r>
            <a:r>
              <a:rPr lang="en-US" altLang="ja-JP" sz="3200" dirty="0"/>
              <a:t>GMP</a:t>
            </a:r>
            <a:r>
              <a:rPr lang="ja-JP" altLang="en-US" sz="3200" dirty="0"/>
              <a:t>省令や逐条解説には記載がなく、バリデーション指針の（</a:t>
            </a:r>
            <a:r>
              <a:rPr lang="en-US" altLang="ja-JP" sz="3200" dirty="0"/>
              <a:t>4</a:t>
            </a:r>
            <a:r>
              <a:rPr lang="ja-JP" altLang="en-US" sz="3200" dirty="0"/>
              <a:t>）</a:t>
            </a:r>
            <a:r>
              <a:rPr lang="en-US" altLang="ja-JP" sz="3200" dirty="0"/>
              <a:t>5.</a:t>
            </a:r>
            <a:r>
              <a:rPr lang="ja-JP" altLang="en-US" sz="3200" dirty="0"/>
              <a:t>のみである。</a:t>
            </a:r>
          </a:p>
          <a:p>
            <a:pPr eaLnBrk="1" hangingPunct="1">
              <a:spcBef>
                <a:spcPts val="600"/>
              </a:spcBef>
              <a:tabLst/>
            </a:pPr>
            <a:r>
              <a:rPr lang="ja-JP" altLang="en-US" sz="3200" dirty="0"/>
              <a:t>「バリデーション報告書」を文書により受け取ることになっているのみであって、バリデーション報告書の承認者である必要までは要求されていない。 </a:t>
            </a:r>
            <a:endParaRPr lang="en-US" altLang="ja-JP" sz="3200" dirty="0"/>
          </a:p>
          <a:p>
            <a:pPr eaLnBrk="1" hangingPunct="1">
              <a:spcBef>
                <a:spcPts val="600"/>
              </a:spcBef>
              <a:tabLst/>
            </a:pPr>
            <a:r>
              <a:rPr lang="ja-JP" altLang="en-US" sz="3200" dirty="0"/>
              <a:t>改正</a:t>
            </a:r>
            <a:r>
              <a:rPr lang="en-US" altLang="ja-JP" sz="3200" dirty="0"/>
              <a:t>GMP</a:t>
            </a:r>
            <a:r>
              <a:rPr lang="ja-JP" altLang="en-US" sz="3200" dirty="0"/>
              <a:t>省令においては、「バリデーション報告書」の承認者の定めはなく、各品目・各工程に割り当てられたバリデーション責任者が承認しても良く、また品質保証部門が承認しても構わないと考えられる。</a:t>
            </a:r>
            <a:endParaRPr lang="en-US" altLang="ja-JP" sz="3200" dirty="0"/>
          </a:p>
        </p:txBody>
      </p:sp>
    </p:spTree>
    <p:extLst>
      <p:ext uri="{BB962C8B-B14F-4D97-AF65-F5344CB8AC3E}">
        <p14:creationId xmlns:p14="http://schemas.microsoft.com/office/powerpoint/2010/main" val="28802764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1B43013A-772A-4E3D-ACDB-1BEA32DCE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魔王魂  アコースティック42">
            <a:hlinkClick r:id="" action="ppaction://media"/>
            <a:extLst>
              <a:ext uri="{FF2B5EF4-FFF2-40B4-BE49-F238E27FC236}">
                <a16:creationId xmlns:a16="http://schemas.microsoft.com/office/drawing/2014/main" id="{CAAA016E-892B-430B-AE6A-87CFA39B59A6}"/>
              </a:ext>
            </a:extLst>
          </p:cNvPr>
          <p:cNvPicPr>
            <a:picLocks noChangeAspect="1"/>
          </p:cNvPicPr>
          <p:nvPr>
            <a:audioFile r:link="rId1"/>
            <p:extLst>
              <p:ext uri="{DAA4B4D4-6D71-4841-9C94-3DE7FCFB9230}">
                <p14:media xmlns:p14="http://schemas.microsoft.com/office/powerpoint/2010/main" r:embed="rId2">
                  <p14:trim st="17000" end="117393.6"/>
                </p14:media>
              </p:ext>
            </p:extLst>
          </p:nvPr>
        </p:nvPicPr>
        <p:blipFill>
          <a:blip r:embed="rId7"/>
          <a:stretch>
            <a:fillRect/>
          </a:stretch>
        </p:blipFill>
        <p:spPr>
          <a:xfrm>
            <a:off x="11366500" y="5092700"/>
            <a:ext cx="609600" cy="609600"/>
          </a:xfrm>
          <a:prstGeom prst="rect">
            <a:avLst/>
          </a:prstGeom>
        </p:spPr>
      </p:pic>
    </p:spTree>
    <p:extLst>
      <p:ext uri="{BB962C8B-B14F-4D97-AF65-F5344CB8AC3E}">
        <p14:creationId xmlns:p14="http://schemas.microsoft.com/office/powerpoint/2010/main" val="2494677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5" name="chimes.wav"/>
          </p:stSnd>
        </p:sndAc>
      </p:transition>
    </mc:Choice>
    <mc:Fallback>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7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descr="LOGO"/>
          <p:cNvPicPr>
            <a:picLocks noChangeAspect="1" noChangeArrowheads="1"/>
          </p:cNvPicPr>
          <p:nvPr/>
        </p:nvPicPr>
        <p:blipFill>
          <a:blip r:embed="rId2" cstate="print"/>
          <a:srcRect/>
          <a:stretch>
            <a:fillRect/>
          </a:stretch>
        </p:blipFill>
        <p:spPr bwMode="auto">
          <a:xfrm>
            <a:off x="3222625" y="2187575"/>
            <a:ext cx="5746750" cy="2865438"/>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6E9F2D9E-1861-41A7-B5B8-0FA671DA2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75E9CCD6-2E7D-42C3-B372-CE54A69F5C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7458" y="4490061"/>
            <a:ext cx="2407018" cy="1203509"/>
          </a:xfrm>
          <a:prstGeom prst="rect">
            <a:avLst/>
          </a:prstGeom>
        </p:spPr>
      </p:pic>
      <p:pic>
        <p:nvPicPr>
          <p:cNvPr id="2" name="魔王魂  アコースティック42">
            <a:hlinkClick r:id="" action="ppaction://media"/>
            <a:extLst>
              <a:ext uri="{FF2B5EF4-FFF2-40B4-BE49-F238E27FC236}">
                <a16:creationId xmlns:a16="http://schemas.microsoft.com/office/drawing/2014/main" id="{CAAA016E-892B-430B-AE6A-87CFA39B59A6}"/>
              </a:ext>
            </a:extLst>
          </p:cNvPr>
          <p:cNvPicPr>
            <a:picLocks noChangeAspect="1"/>
          </p:cNvPicPr>
          <p:nvPr>
            <a:audioFile r:link="rId1"/>
            <p:extLst>
              <p:ext uri="{DAA4B4D4-6D71-4841-9C94-3DE7FCFB9230}">
                <p14:media xmlns:p14="http://schemas.microsoft.com/office/powerpoint/2010/main" r:embed="rId2">
                  <p14:trim st="17000" end="113167.6"/>
                </p14:media>
              </p:ext>
            </p:extLst>
          </p:nvPr>
        </p:nvPicPr>
        <p:blipFill>
          <a:blip r:embed="rId8"/>
          <a:stretch>
            <a:fillRect/>
          </a:stretch>
        </p:blipFill>
        <p:spPr>
          <a:xfrm>
            <a:off x="11472216" y="6011386"/>
            <a:ext cx="609600" cy="609600"/>
          </a:xfrm>
          <a:prstGeom prst="rect">
            <a:avLst/>
          </a:prstGeom>
        </p:spPr>
      </p:pic>
    </p:spTree>
    <p:extLst>
      <p:ext uri="{BB962C8B-B14F-4D97-AF65-F5344CB8AC3E}">
        <p14:creationId xmlns:p14="http://schemas.microsoft.com/office/powerpoint/2010/main" val="1852194782"/>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5" name="chimes.wav"/>
          </p:stSnd>
        </p:sndAc>
      </p:transition>
    </mc:Choice>
    <mc:Fallback>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9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99C7A3BF-9B33-4ECC-8FF6-6C9D4D6B2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0E37E1CB-D74C-4A63-BACF-17319E305C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6567" y="4889342"/>
            <a:ext cx="2407018" cy="1203509"/>
          </a:xfrm>
          <a:prstGeom prst="rect">
            <a:avLst/>
          </a:prstGeom>
        </p:spPr>
      </p:pic>
      <p:pic>
        <p:nvPicPr>
          <p:cNvPr id="6" name="魔王魂  アコースティック42">
            <a:hlinkClick r:id="" action="ppaction://media"/>
            <a:extLst>
              <a:ext uri="{FF2B5EF4-FFF2-40B4-BE49-F238E27FC236}">
                <a16:creationId xmlns:a16="http://schemas.microsoft.com/office/drawing/2014/main" id="{A7F83BAE-6D12-43EA-90BE-9A2E461225ED}"/>
              </a:ext>
            </a:extLst>
          </p:cNvPr>
          <p:cNvPicPr>
            <a:picLocks noChangeAspect="1"/>
          </p:cNvPicPr>
          <p:nvPr>
            <a:audioFile r:link="rId1"/>
            <p:extLst>
              <p:ext uri="{DAA4B4D4-6D71-4841-9C94-3DE7FCFB9230}">
                <p14:media xmlns:p14="http://schemas.microsoft.com/office/powerpoint/2010/main" r:embed="rId2">
                  <p14:trim st="17000" end="94075.6"/>
                </p14:media>
              </p:ext>
            </p:extLst>
          </p:nvPr>
        </p:nvPicPr>
        <p:blipFill>
          <a:blip r:embed="rId8"/>
          <a:stretch>
            <a:fillRect/>
          </a:stretch>
        </p:blipFill>
        <p:spPr>
          <a:xfrm>
            <a:off x="11366500" y="4063842"/>
            <a:ext cx="609600" cy="609600"/>
          </a:xfrm>
          <a:prstGeom prst="rect">
            <a:avLst/>
          </a:prstGeom>
        </p:spPr>
      </p:pic>
    </p:spTree>
    <p:extLst>
      <p:ext uri="{BB962C8B-B14F-4D97-AF65-F5344CB8AC3E}">
        <p14:creationId xmlns:p14="http://schemas.microsoft.com/office/powerpoint/2010/main" val="1510997595"/>
      </p:ext>
    </p:extLst>
  </p:cSld>
  <p:clrMapOvr>
    <a:masterClrMapping/>
  </p:clrMapOvr>
  <p:transition spd="slow">
    <p:wip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7DD4C4-997B-4EEE-84B2-7EDB34B2CA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pic>
        <p:nvPicPr>
          <p:cNvPr id="2" name="魔王魂  アコースティック42">
            <a:hlinkClick r:id="" action="ppaction://media"/>
            <a:extLst>
              <a:ext uri="{FF2B5EF4-FFF2-40B4-BE49-F238E27FC236}">
                <a16:creationId xmlns:a16="http://schemas.microsoft.com/office/drawing/2014/main" id="{CAAA016E-892B-430B-AE6A-87CFA39B59A6}"/>
              </a:ext>
            </a:extLst>
          </p:cNvPr>
          <p:cNvPicPr>
            <a:picLocks noChangeAspect="1"/>
          </p:cNvPicPr>
          <p:nvPr>
            <a:audioFile r:link="rId1"/>
            <p:extLst>
              <p:ext uri="{DAA4B4D4-6D71-4841-9C94-3DE7FCFB9230}">
                <p14:media xmlns:p14="http://schemas.microsoft.com/office/powerpoint/2010/main" r:embed="rId2">
                  <p14:trim st="17000" end="78745.6"/>
                </p14:media>
              </p:ext>
            </p:extLst>
          </p:nvPr>
        </p:nvPicPr>
        <p:blipFill>
          <a:blip r:embed="rId7"/>
          <a:stretch>
            <a:fillRect/>
          </a:stretch>
        </p:blipFill>
        <p:spPr>
          <a:xfrm>
            <a:off x="11379200" y="4792186"/>
            <a:ext cx="609600" cy="609600"/>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E2166EE5-98A5-4EBF-A58C-EE10110F84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5735545"/>
            <a:ext cx="2407018" cy="1203509"/>
          </a:xfrm>
          <a:prstGeom prst="rect">
            <a:avLst/>
          </a:prstGeom>
        </p:spPr>
      </p:pic>
    </p:spTree>
    <p:extLst>
      <p:ext uri="{BB962C8B-B14F-4D97-AF65-F5344CB8AC3E}">
        <p14:creationId xmlns:p14="http://schemas.microsoft.com/office/powerpoint/2010/main" val="85054297"/>
      </p:ext>
    </p:extLst>
  </p:cSld>
  <p:clrMapOvr>
    <a:masterClrMapping/>
  </p:clrMapOvr>
  <p:transition spd="slow">
    <p:push dir="u"/>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4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en-US" altLang="ja-JP" sz="2400" dirty="0"/>
              <a:t>GMP</a:t>
            </a:r>
            <a:r>
              <a:rPr lang="ja-JP" altLang="en-US" sz="2400" dirty="0"/>
              <a:t>省令の一部改正</a:t>
            </a:r>
          </a:p>
        </p:txBody>
      </p:sp>
      <p:sp>
        <p:nvSpPr>
          <p:cNvPr id="31747" name="Rectangle 3"/>
          <p:cNvSpPr>
            <a:spLocks noGrp="1" noChangeArrowheads="1"/>
          </p:cNvSpPr>
          <p:nvPr>
            <p:ph idx="1"/>
          </p:nvPr>
        </p:nvSpPr>
        <p:spPr>
          <a:xfrm>
            <a:off x="587375" y="1052513"/>
            <a:ext cx="10878080" cy="4708981"/>
          </a:xfrm>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spcBef>
                <a:spcPts val="600"/>
              </a:spcBef>
              <a:tabLst/>
            </a:pPr>
            <a:r>
              <a:rPr lang="en-US" altLang="ja-JP" sz="2800" dirty="0"/>
              <a:t>2021</a:t>
            </a:r>
            <a:r>
              <a:rPr lang="ja-JP" altLang="en-US" sz="2800" dirty="0"/>
              <a:t>年</a:t>
            </a:r>
            <a:r>
              <a:rPr lang="en-US" altLang="ja-JP" sz="2800" dirty="0"/>
              <a:t>4</a:t>
            </a:r>
            <a:r>
              <a:rPr lang="ja-JP" altLang="en-US" sz="2800" dirty="0"/>
              <a:t>月</a:t>
            </a:r>
            <a:r>
              <a:rPr lang="en-US" altLang="ja-JP" sz="2800" dirty="0"/>
              <a:t>28</a:t>
            </a:r>
            <a:r>
              <a:rPr lang="ja-JP" altLang="en-US" sz="2800" dirty="0"/>
              <a:t>日　厚生労働省は、「</a:t>
            </a:r>
            <a:r>
              <a:rPr lang="ja-JP" altLang="en-US" sz="2800" dirty="0">
                <a:solidFill>
                  <a:schemeClr val="accent1"/>
                </a:solidFill>
              </a:rPr>
              <a:t>医薬品及び医薬部外品の製造管理及び品質管理の基準に関する省令の</a:t>
            </a:r>
            <a:r>
              <a:rPr lang="ja-JP" altLang="en-US" sz="2800" dirty="0">
                <a:solidFill>
                  <a:srgbClr val="FF0000"/>
                </a:solidFill>
              </a:rPr>
              <a:t>一部を改正する</a:t>
            </a:r>
            <a:r>
              <a:rPr lang="ja-JP" altLang="en-US" sz="2800" dirty="0">
                <a:solidFill>
                  <a:schemeClr val="accent1"/>
                </a:solidFill>
              </a:rPr>
              <a:t>省令</a:t>
            </a:r>
            <a:r>
              <a:rPr lang="ja-JP" altLang="en-US" sz="2800" dirty="0"/>
              <a:t>」（令和３年厚生労働省令第</a:t>
            </a:r>
            <a:r>
              <a:rPr lang="en-US" altLang="ja-JP" sz="2800" dirty="0"/>
              <a:t>90</a:t>
            </a:r>
            <a:r>
              <a:rPr lang="ja-JP" altLang="en-US" sz="2800" dirty="0"/>
              <a:t>号）を公布した。</a:t>
            </a:r>
          </a:p>
          <a:p>
            <a:pPr eaLnBrk="1" hangingPunct="1">
              <a:spcBef>
                <a:spcPts val="600"/>
              </a:spcBef>
              <a:tabLst/>
            </a:pPr>
            <a:r>
              <a:rPr lang="en-US" altLang="ja-JP" sz="2800" dirty="0">
                <a:solidFill>
                  <a:srgbClr val="FF0000"/>
                </a:solidFill>
              </a:rPr>
              <a:t>2021</a:t>
            </a:r>
            <a:r>
              <a:rPr lang="ja-JP" altLang="en-US" sz="2800" dirty="0">
                <a:solidFill>
                  <a:srgbClr val="FF0000"/>
                </a:solidFill>
              </a:rPr>
              <a:t>年</a:t>
            </a:r>
            <a:r>
              <a:rPr lang="en-US" altLang="ja-JP" sz="2800" dirty="0">
                <a:solidFill>
                  <a:srgbClr val="FF0000"/>
                </a:solidFill>
              </a:rPr>
              <a:t>8</a:t>
            </a:r>
            <a:r>
              <a:rPr lang="ja-JP" altLang="en-US" sz="2800" dirty="0">
                <a:solidFill>
                  <a:srgbClr val="FF0000"/>
                </a:solidFill>
              </a:rPr>
              <a:t>月</a:t>
            </a:r>
            <a:r>
              <a:rPr lang="en-US" altLang="ja-JP" sz="2800" dirty="0">
                <a:solidFill>
                  <a:srgbClr val="FF0000"/>
                </a:solidFill>
              </a:rPr>
              <a:t>1</a:t>
            </a:r>
            <a:r>
              <a:rPr lang="ja-JP" altLang="en-US" sz="2800" dirty="0">
                <a:solidFill>
                  <a:srgbClr val="FF0000"/>
                </a:solidFill>
              </a:rPr>
              <a:t>日</a:t>
            </a:r>
            <a:r>
              <a:rPr lang="ja-JP" altLang="en-US" sz="2800" dirty="0">
                <a:solidFill>
                  <a:schemeClr val="tx1"/>
                </a:solidFill>
              </a:rPr>
              <a:t>から施行された</a:t>
            </a:r>
            <a:r>
              <a:rPr lang="ja-JP" altLang="en-US" sz="2800" dirty="0"/>
              <a:t>。</a:t>
            </a:r>
          </a:p>
          <a:p>
            <a:pPr eaLnBrk="1" hangingPunct="1">
              <a:spcBef>
                <a:spcPts val="600"/>
              </a:spcBef>
              <a:tabLst/>
            </a:pPr>
            <a:r>
              <a:rPr lang="ja-JP" altLang="en-US" sz="2800" dirty="0"/>
              <a:t>また、同日付で改正</a:t>
            </a:r>
            <a:r>
              <a:rPr lang="en-US" altLang="ja-JP" sz="2800" dirty="0"/>
              <a:t>GMP</a:t>
            </a:r>
            <a:r>
              <a:rPr lang="ja-JP" altLang="en-US" sz="2800" dirty="0"/>
              <a:t>省令の</a:t>
            </a:r>
            <a:r>
              <a:rPr lang="ja-JP" altLang="en-US" sz="2800" dirty="0">
                <a:solidFill>
                  <a:srgbClr val="FF0000"/>
                </a:solidFill>
              </a:rPr>
              <a:t>逐条解説</a:t>
            </a:r>
            <a:r>
              <a:rPr lang="ja-JP" altLang="en-US" sz="2800" dirty="0">
                <a:solidFill>
                  <a:schemeClr val="tx1"/>
                </a:solidFill>
              </a:rPr>
              <a:t>や</a:t>
            </a:r>
            <a:r>
              <a:rPr lang="ja-JP" altLang="en-US" sz="2800" dirty="0">
                <a:solidFill>
                  <a:srgbClr val="FF0000"/>
                </a:solidFill>
              </a:rPr>
              <a:t>バリデーション指針</a:t>
            </a:r>
            <a:r>
              <a:rPr lang="ja-JP" altLang="en-US" sz="2800" dirty="0"/>
              <a:t>を記載した通知「</a:t>
            </a:r>
            <a:r>
              <a:rPr lang="ja-JP" altLang="en-US" sz="2800" dirty="0">
                <a:solidFill>
                  <a:schemeClr val="accent1"/>
                </a:solidFill>
              </a:rPr>
              <a:t>医薬品及び医薬部外品の製造管理及び品質管理の基準に関する省令の一部改正について</a:t>
            </a:r>
            <a:r>
              <a:rPr lang="ja-JP" altLang="en-US" sz="2800" dirty="0"/>
              <a:t>」（厚生労働省医薬・生活衛生局監視指導・麻薬対策課長：いわゆる</a:t>
            </a:r>
            <a:r>
              <a:rPr lang="ja-JP" altLang="en-US" sz="2800" dirty="0">
                <a:solidFill>
                  <a:srgbClr val="FF0000"/>
                </a:solidFill>
              </a:rPr>
              <a:t>施行通知</a:t>
            </a:r>
            <a:r>
              <a:rPr lang="ja-JP" altLang="en-US" sz="2800" dirty="0"/>
              <a:t>）を発出した。</a:t>
            </a:r>
            <a:endParaRPr lang="en-US" altLang="ja-JP" sz="2800" dirty="0"/>
          </a:p>
          <a:p>
            <a:pPr eaLnBrk="1" hangingPunct="1">
              <a:spcBef>
                <a:spcPts val="600"/>
              </a:spcBef>
              <a:tabLst/>
            </a:pPr>
            <a:r>
              <a:rPr lang="ja-JP" altLang="en-US" sz="2800" dirty="0"/>
              <a:t>バリデーション基準がバリデーション指針に改定された。</a:t>
            </a:r>
          </a:p>
          <a:p>
            <a:pPr eaLnBrk="1" hangingPunct="1">
              <a:spcBef>
                <a:spcPts val="600"/>
              </a:spcBef>
              <a:tabLst/>
            </a:pPr>
            <a:r>
              <a:rPr lang="ja-JP" altLang="en-US" sz="2800" dirty="0"/>
              <a:t>これまでのバリデーション基準は廃止となった。</a:t>
            </a:r>
          </a:p>
        </p:txBody>
      </p:sp>
    </p:spTree>
    <p:extLst>
      <p:ext uri="{BB962C8B-B14F-4D97-AF65-F5344CB8AC3E}">
        <p14:creationId xmlns:p14="http://schemas.microsoft.com/office/powerpoint/2010/main" val="28135488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1B1B1-801B-48F2-99D8-6FF7E076B3E1}"/>
              </a:ext>
            </a:extLst>
          </p:cNvPr>
          <p:cNvSpPr>
            <a:spLocks noGrp="1"/>
          </p:cNvSpPr>
          <p:nvPr>
            <p:ph type="title"/>
          </p:nvPr>
        </p:nvSpPr>
        <p:spPr/>
        <p:txBody>
          <a:bodyPr/>
          <a:lstStyle/>
          <a:p>
            <a:r>
              <a:rPr lang="ja-JP" altLang="en-US" sz="2400" dirty="0">
                <a:latin typeface="MS UI Gothic" panose="020B0600070205080204" pitchFamily="50" charset="-128"/>
                <a:cs typeface="ＭＳ Ｐゴシック"/>
              </a:rPr>
              <a:t>バリデーション指針（施行通知）</a:t>
            </a:r>
          </a:p>
        </p:txBody>
      </p:sp>
      <p:sp>
        <p:nvSpPr>
          <p:cNvPr id="4" name="object 4">
            <a:extLst>
              <a:ext uri="{FF2B5EF4-FFF2-40B4-BE49-F238E27FC236}">
                <a16:creationId xmlns:a16="http://schemas.microsoft.com/office/drawing/2014/main" id="{F55B5A3A-5E13-4AB3-8451-0EF5F4D6DB58}"/>
              </a:ext>
            </a:extLst>
          </p:cNvPr>
          <p:cNvSpPr txBox="1">
            <a:spLocks noGrp="1"/>
          </p:cNvSpPr>
          <p:nvPr>
            <p:ph idx="1"/>
          </p:nvPr>
        </p:nvSpPr>
        <p:spPr>
          <a:xfrm>
            <a:off x="587375" y="1052513"/>
            <a:ext cx="10878079" cy="5331844"/>
          </a:xfrm>
          <a:prstGeom prst="rect">
            <a:avLst/>
          </a:prstGeom>
        </p:spPr>
        <p:style>
          <a:lnRef idx="2">
            <a:schemeClr val="dk1"/>
          </a:lnRef>
          <a:fillRef idx="1">
            <a:schemeClr val="lt1"/>
          </a:fillRef>
          <a:effectRef idx="0">
            <a:schemeClr val="dk1"/>
          </a:effectRef>
          <a:fontRef idx="minor">
            <a:schemeClr val="dk1"/>
          </a:fontRef>
        </p:style>
        <p:txBody>
          <a:bodyPr vert="horz" wrap="square" lIns="0" tIns="13335" rIns="0" bIns="0" numCol="1" rtlCol="0" anchor="t" anchorCtr="0" compatLnSpc="1">
            <a:prstTxWarp prst="textNoShape">
              <a:avLst/>
            </a:prstTxWarp>
            <a:spAutoFit/>
          </a:bodyPr>
          <a:lstStyle/>
          <a:p>
            <a:pPr marL="87313" indent="0" eaLnBrk="1">
              <a:buNone/>
            </a:pPr>
            <a:r>
              <a:rPr kumimoji="1" lang="ja-JP" altLang="en-US" sz="2000" dirty="0"/>
              <a:t>薬生監麻発</a:t>
            </a:r>
            <a:r>
              <a:rPr kumimoji="1" lang="en-US" altLang="ja-JP" sz="2000" dirty="0"/>
              <a:t>0428</a:t>
            </a:r>
            <a:r>
              <a:rPr kumimoji="1" lang="ja-JP" altLang="en-US" sz="2000" dirty="0"/>
              <a:t>第</a:t>
            </a:r>
            <a:r>
              <a:rPr kumimoji="1" lang="en-US" altLang="ja-JP" sz="2000" dirty="0"/>
              <a:t>2</a:t>
            </a:r>
            <a:r>
              <a:rPr kumimoji="1" lang="ja-JP" altLang="en-US" sz="2000" dirty="0"/>
              <a:t>号　</a:t>
            </a:r>
            <a:r>
              <a:rPr kumimoji="1" lang="en-US" altLang="ja-JP" sz="2000" dirty="0"/>
              <a:t>『</a:t>
            </a:r>
            <a:r>
              <a:rPr kumimoji="1" lang="ja-JP" altLang="en-US" sz="2000" dirty="0"/>
              <a:t>医薬品及び医薬部外品の製造管理及び品質管理の基準に関する省令の一部改正について</a:t>
            </a:r>
            <a:r>
              <a:rPr kumimoji="1" lang="en-US" altLang="ja-JP" sz="2000" dirty="0"/>
              <a:t>』</a:t>
            </a:r>
            <a:r>
              <a:rPr kumimoji="1" lang="ja-JP" altLang="en-US" sz="2000" dirty="0"/>
              <a:t>（</a:t>
            </a:r>
            <a:r>
              <a:rPr kumimoji="1" lang="en-US" altLang="ja-JP" sz="2000" dirty="0"/>
              <a:t>2021</a:t>
            </a:r>
            <a:r>
              <a:rPr kumimoji="1" lang="ja-JP" altLang="en-US" sz="2000" dirty="0"/>
              <a:t>年４月</a:t>
            </a:r>
            <a:r>
              <a:rPr kumimoji="1" lang="en-US" altLang="ja-JP" sz="2000" dirty="0"/>
              <a:t>28</a:t>
            </a:r>
            <a:r>
              <a:rPr kumimoji="1" lang="ja-JP" altLang="en-US" sz="2000" dirty="0"/>
              <a:t>日）</a:t>
            </a:r>
            <a:endParaRPr kumimoji="1" lang="en-US" altLang="ja-JP" sz="2000" dirty="0"/>
          </a:p>
          <a:p>
            <a:pPr marL="87313" indent="0" eaLnBrk="1">
              <a:buNone/>
            </a:pPr>
            <a:r>
              <a:rPr kumimoji="1" lang="ja-JP" altLang="en-US" sz="2000" dirty="0">
                <a:solidFill>
                  <a:srgbClr val="FF0000"/>
                </a:solidFill>
              </a:rPr>
              <a:t>第４ バリデーション指針</a:t>
            </a:r>
            <a:endParaRPr kumimoji="1" lang="en-US" altLang="ja-JP" sz="2000" dirty="0">
              <a:solidFill>
                <a:srgbClr val="FF0000"/>
              </a:solidFill>
            </a:endParaRPr>
          </a:p>
          <a:p>
            <a:pPr marL="87313" indent="0" eaLnBrk="1">
              <a:buNone/>
            </a:pPr>
            <a:r>
              <a:rPr lang="ja-JP" altLang="en-US" sz="2000" kern="100" dirty="0">
                <a:effectLst/>
                <a:cs typeface="Times New Roman" panose="02020603050405020304" pitchFamily="18" charset="0"/>
              </a:rPr>
              <a:t>当該医薬品又は医薬部外品の製品品質への影響を考慮し、</a:t>
            </a:r>
            <a:r>
              <a:rPr lang="ja-JP" altLang="en-US" sz="2000" kern="100" dirty="0">
                <a:solidFill>
                  <a:srgbClr val="FF0000"/>
                </a:solidFill>
                <a:effectLst/>
                <a:cs typeface="Times New Roman" panose="02020603050405020304" pitchFamily="18" charset="0"/>
              </a:rPr>
              <a:t>本バリデーション指針又はこれと同等以上の海外のガイドラインを参照することが求められる</a:t>
            </a:r>
            <a:r>
              <a:rPr lang="ja-JP" altLang="en-US" sz="2000" kern="100" dirty="0">
                <a:effectLst/>
                <a:cs typeface="Times New Roman" panose="02020603050405020304" pitchFamily="18" charset="0"/>
              </a:rPr>
              <a:t>。</a:t>
            </a:r>
          </a:p>
          <a:p>
            <a:pPr marL="87313" indent="0" eaLnBrk="1">
              <a:buNone/>
            </a:pPr>
            <a:r>
              <a:rPr lang="ja-JP" altLang="en-US" sz="1800" kern="100" dirty="0">
                <a:effectLst/>
                <a:cs typeface="Times New Roman" panose="02020603050405020304" pitchFamily="18" charset="0"/>
              </a:rPr>
              <a:t>２．バリデーション指針</a:t>
            </a:r>
            <a:endParaRPr lang="en-US" altLang="ja-JP" sz="1800" kern="100" dirty="0">
              <a:effectLst/>
              <a:cs typeface="Times New Roman" panose="02020603050405020304" pitchFamily="18" charset="0"/>
            </a:endParaRPr>
          </a:p>
          <a:p>
            <a:pPr marL="531813" lvl="1" indent="0" eaLnBrk="1">
              <a:buNone/>
            </a:pPr>
            <a:r>
              <a:rPr lang="ja-JP" altLang="en-US" sz="1800" b="0" i="0" u="none" strike="noStrike" baseline="0" dirty="0">
                <a:solidFill>
                  <a:srgbClr val="000000"/>
                </a:solidFill>
              </a:rPr>
              <a:t>（１）バリデーションの目的等</a:t>
            </a:r>
            <a:endParaRPr lang="en-US" altLang="ja-JP" sz="1800" b="0" i="0" u="none" strike="noStrike" kern="100" baseline="0" dirty="0">
              <a:solidFill>
                <a:srgbClr val="000000"/>
              </a:solidFill>
              <a:cs typeface="Times New Roman" panose="02020603050405020304" pitchFamily="18" charset="0"/>
            </a:endParaRPr>
          </a:p>
          <a:p>
            <a:pPr marL="531813" lvl="1" indent="0" eaLnBrk="1">
              <a:buNone/>
            </a:pPr>
            <a:r>
              <a:rPr lang="ja-JP" altLang="en-US" sz="1800" kern="100" dirty="0">
                <a:effectLst/>
                <a:cs typeface="Times New Roman" panose="02020603050405020304" pitchFamily="18" charset="0"/>
              </a:rPr>
              <a:t>（２）バリデーションにより検証する事項</a:t>
            </a:r>
            <a:endParaRPr lang="en-US" altLang="ja-JP" sz="1800" kern="100" dirty="0">
              <a:effectLst/>
              <a:cs typeface="Times New Roman" panose="02020603050405020304" pitchFamily="18" charset="0"/>
            </a:endParaRPr>
          </a:p>
          <a:p>
            <a:pPr marL="531813" lvl="1" indent="0" eaLnBrk="1">
              <a:buNone/>
            </a:pPr>
            <a:r>
              <a:rPr lang="ja-JP" altLang="en-US" sz="1800" kern="100" dirty="0">
                <a:effectLst/>
                <a:cs typeface="Times New Roman" panose="02020603050405020304" pitchFamily="18" charset="0"/>
              </a:rPr>
              <a:t>（３）バリデーション計画書</a:t>
            </a:r>
            <a:endParaRPr lang="en-US" altLang="ja-JP" sz="1800" kern="100" dirty="0">
              <a:effectLst/>
              <a:cs typeface="Times New Roman" panose="02020603050405020304" pitchFamily="18" charset="0"/>
            </a:endParaRPr>
          </a:p>
          <a:p>
            <a:pPr marL="531813" lvl="1" indent="0" eaLnBrk="1">
              <a:buNone/>
            </a:pPr>
            <a:r>
              <a:rPr lang="ja-JP" altLang="en-US" sz="1800" kern="100" dirty="0">
                <a:effectLst/>
                <a:cs typeface="Times New Roman" panose="02020603050405020304" pitchFamily="18" charset="0"/>
              </a:rPr>
              <a:t>（４）</a:t>
            </a:r>
            <a:r>
              <a:rPr lang="ja-JP" altLang="en-US" sz="1800" kern="100" dirty="0">
                <a:solidFill>
                  <a:srgbClr val="FF0000"/>
                </a:solidFill>
                <a:effectLst/>
                <a:cs typeface="Times New Roman" panose="02020603050405020304" pitchFamily="18" charset="0"/>
              </a:rPr>
              <a:t>バリデーションの責任者の業務</a:t>
            </a:r>
            <a:endParaRPr lang="en-US" altLang="ja-JP" sz="1800" kern="100" dirty="0">
              <a:solidFill>
                <a:srgbClr val="FF0000"/>
              </a:solidFill>
              <a:cs typeface="Times New Roman" panose="02020603050405020304" pitchFamily="18" charset="0"/>
            </a:endParaRPr>
          </a:p>
          <a:p>
            <a:pPr marL="531813" lvl="1" indent="0" eaLnBrk="1">
              <a:buNone/>
            </a:pPr>
            <a:r>
              <a:rPr lang="ja-JP" altLang="en-US" sz="1800" kern="100" dirty="0">
                <a:effectLst/>
                <a:cs typeface="Times New Roman" panose="02020603050405020304" pitchFamily="18" charset="0"/>
              </a:rPr>
              <a:t>（５）バリデーションの種類等</a:t>
            </a:r>
            <a:endParaRPr lang="en-US" altLang="ja-JP" sz="1800" kern="100" dirty="0">
              <a:effectLst/>
              <a:cs typeface="Times New Roman" panose="02020603050405020304" pitchFamily="18" charset="0"/>
            </a:endParaRPr>
          </a:p>
          <a:p>
            <a:pPr marL="879476" lvl="2" indent="0" eaLnBrk="1">
              <a:buNone/>
            </a:pPr>
            <a:r>
              <a:rPr lang="ja-JP" altLang="en-US" sz="1600" b="0" i="0" u="none" strike="noStrike" baseline="0" dirty="0">
                <a:solidFill>
                  <a:srgbClr val="000000"/>
                </a:solidFill>
              </a:rPr>
              <a:t>①適格性評価（</a:t>
            </a:r>
            <a:r>
              <a:rPr lang="en-US" altLang="ja-JP" sz="1600" b="0" i="0" u="none" strike="noStrike" baseline="0" dirty="0">
                <a:solidFill>
                  <a:srgbClr val="000000"/>
                </a:solidFill>
              </a:rPr>
              <a:t>Qualification</a:t>
            </a:r>
            <a:r>
              <a:rPr lang="ja-JP" altLang="en-US" sz="1600" b="0" i="0" u="none" strike="noStrike" baseline="0" dirty="0">
                <a:solidFill>
                  <a:srgbClr val="000000"/>
                </a:solidFill>
              </a:rPr>
              <a:t>）</a:t>
            </a:r>
            <a:r>
              <a:rPr lang="en-US" altLang="ja-JP" sz="1600" b="0" i="0" u="none" strike="noStrike" baseline="0" dirty="0">
                <a:solidFill>
                  <a:srgbClr val="000000"/>
                </a:solidFill>
              </a:rPr>
              <a:t>			</a:t>
            </a:r>
            <a:r>
              <a:rPr lang="ja-JP" altLang="en-US" sz="1600" b="0" i="0" u="none" strike="noStrike" baseline="0" dirty="0">
                <a:solidFill>
                  <a:srgbClr val="000000"/>
                </a:solidFill>
              </a:rPr>
              <a:t>④再バリデーション</a:t>
            </a:r>
            <a:endParaRPr lang="en-US" altLang="ja-JP" sz="1600" b="0" i="0" u="none" strike="noStrike" kern="100" baseline="0" dirty="0">
              <a:solidFill>
                <a:srgbClr val="000000"/>
              </a:solidFill>
              <a:cs typeface="Times New Roman" panose="02020603050405020304" pitchFamily="18" charset="0"/>
            </a:endParaRPr>
          </a:p>
          <a:p>
            <a:pPr marL="879476" lvl="2" indent="0" eaLnBrk="1">
              <a:buNone/>
            </a:pPr>
            <a:r>
              <a:rPr lang="ja-JP" altLang="en-US" sz="1600" b="0" i="0" u="none" strike="noStrike" baseline="0" dirty="0">
                <a:solidFill>
                  <a:srgbClr val="000000"/>
                </a:solidFill>
              </a:rPr>
              <a:t>②プロセスバリデーション（</a:t>
            </a:r>
            <a:r>
              <a:rPr lang="en-US" altLang="ja-JP" sz="1600" b="0" i="0" u="none" strike="noStrike" baseline="0" dirty="0">
                <a:solidFill>
                  <a:srgbClr val="000000"/>
                </a:solidFill>
              </a:rPr>
              <a:t>Process Validation</a:t>
            </a:r>
            <a:r>
              <a:rPr lang="ja-JP" altLang="en-US" sz="1600" b="0" i="0" u="none" strike="noStrike" baseline="0" dirty="0">
                <a:solidFill>
                  <a:srgbClr val="000000"/>
                </a:solidFill>
              </a:rPr>
              <a:t>：</a:t>
            </a:r>
            <a:r>
              <a:rPr lang="en-US" altLang="ja-JP" sz="1600" b="0" i="0" u="none" strike="noStrike" baseline="0" dirty="0">
                <a:solidFill>
                  <a:srgbClr val="000000"/>
                </a:solidFill>
              </a:rPr>
              <a:t>PV</a:t>
            </a:r>
            <a:r>
              <a:rPr lang="ja-JP" altLang="en-US" sz="1600" b="0" i="0" u="none" strike="noStrike" baseline="0" dirty="0">
                <a:solidFill>
                  <a:srgbClr val="000000"/>
                </a:solidFill>
              </a:rPr>
              <a:t>）</a:t>
            </a:r>
            <a:r>
              <a:rPr lang="en-US" altLang="ja-JP" sz="1600" b="0" i="0" u="none" strike="noStrike" baseline="0" dirty="0">
                <a:solidFill>
                  <a:srgbClr val="000000"/>
                </a:solidFill>
              </a:rPr>
              <a:t>	</a:t>
            </a:r>
            <a:r>
              <a:rPr lang="ja-JP" altLang="en-US" sz="1600" b="0" i="0" u="none" strike="noStrike" baseline="0" dirty="0">
                <a:solidFill>
                  <a:srgbClr val="000000"/>
                </a:solidFill>
              </a:rPr>
              <a:t>⑤変更時のバリデーション</a:t>
            </a:r>
            <a:endParaRPr lang="en-US" altLang="ja-JP" sz="1600" kern="100" dirty="0">
              <a:solidFill>
                <a:srgbClr val="000000"/>
              </a:solidFill>
              <a:cs typeface="Times New Roman" panose="02020603050405020304" pitchFamily="18" charset="0"/>
            </a:endParaRPr>
          </a:p>
          <a:p>
            <a:pPr marL="879476" lvl="2" indent="0" eaLnBrk="1">
              <a:buNone/>
            </a:pPr>
            <a:r>
              <a:rPr lang="ja-JP" altLang="en-US" sz="1600" b="0" i="0" u="none" strike="noStrike" baseline="0" dirty="0">
                <a:solidFill>
                  <a:srgbClr val="000000"/>
                </a:solidFill>
              </a:rPr>
              <a:t>③洗浄バリデーション</a:t>
            </a:r>
            <a:endParaRPr lang="en-US" altLang="ja-JP" sz="1600" b="0" i="0" u="none" strike="noStrike" kern="100" baseline="0" dirty="0">
              <a:solidFill>
                <a:srgbClr val="000000"/>
              </a:solidFill>
              <a:cs typeface="Times New Roman" panose="02020603050405020304" pitchFamily="18" charset="0"/>
            </a:endParaRPr>
          </a:p>
          <a:p>
            <a:pPr marL="531813" lvl="1" indent="0" eaLnBrk="1">
              <a:buNone/>
            </a:pPr>
            <a:r>
              <a:rPr lang="ja-JP" altLang="en-US" sz="1800" kern="100" dirty="0">
                <a:effectLst/>
                <a:cs typeface="Times New Roman" panose="02020603050405020304" pitchFamily="18" charset="0"/>
              </a:rPr>
              <a:t>（６）バリデーション報告書</a:t>
            </a:r>
            <a:endParaRPr lang="en-US" altLang="ja-JP" sz="1800" kern="100" dirty="0">
              <a:effectLst/>
              <a:cs typeface="Times New Roman" panose="02020603050405020304" pitchFamily="18" charset="0"/>
            </a:endParaRPr>
          </a:p>
          <a:p>
            <a:pPr marL="531813" lvl="1" indent="0" eaLnBrk="1">
              <a:buNone/>
            </a:pPr>
            <a:r>
              <a:rPr lang="ja-JP" altLang="en-US" sz="1800" kern="100" dirty="0">
                <a:effectLst/>
                <a:cs typeface="Times New Roman" panose="02020603050405020304" pitchFamily="18" charset="0"/>
              </a:rPr>
              <a:t>（７）その他</a:t>
            </a:r>
          </a:p>
        </p:txBody>
      </p:sp>
    </p:spTree>
    <p:extLst>
      <p:ext uri="{BB962C8B-B14F-4D97-AF65-F5344CB8AC3E}">
        <p14:creationId xmlns:p14="http://schemas.microsoft.com/office/powerpoint/2010/main" val="26801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94093-0B5B-4ADA-85B3-7D432E68C177}"/>
              </a:ext>
            </a:extLst>
          </p:cNvPr>
          <p:cNvSpPr>
            <a:spLocks noGrp="1"/>
          </p:cNvSpPr>
          <p:nvPr>
            <p:ph type="title"/>
          </p:nvPr>
        </p:nvSpPr>
        <p:spPr>
          <a:xfrm>
            <a:off x="587375" y="0"/>
            <a:ext cx="10972800" cy="898526"/>
          </a:xfrm>
        </p:spPr>
        <p:txBody>
          <a:bodyPr/>
          <a:lstStyle/>
          <a:p>
            <a:r>
              <a:rPr kumimoji="1" lang="ja-JP" altLang="en-US" dirty="0"/>
              <a:t>第</a:t>
            </a:r>
            <a:r>
              <a:rPr kumimoji="1" lang="en-US" altLang="ja-JP" dirty="0"/>
              <a:t>13</a:t>
            </a:r>
            <a:r>
              <a:rPr kumimoji="1" lang="ja-JP" altLang="en-US" dirty="0"/>
              <a:t>条 バリデーション</a:t>
            </a:r>
          </a:p>
        </p:txBody>
      </p:sp>
      <p:sp>
        <p:nvSpPr>
          <p:cNvPr id="3" name="コンテンツ プレースホルダー 2">
            <a:extLst>
              <a:ext uri="{FF2B5EF4-FFF2-40B4-BE49-F238E27FC236}">
                <a16:creationId xmlns:a16="http://schemas.microsoft.com/office/drawing/2014/main" id="{3527BAE0-4498-4627-91FE-53D8EAD06DB5}"/>
              </a:ext>
            </a:extLst>
          </p:cNvPr>
          <p:cNvSpPr>
            <a:spLocks noGrp="1"/>
          </p:cNvSpPr>
          <p:nvPr>
            <p:ph idx="1"/>
          </p:nvPr>
        </p:nvSpPr>
        <p:spPr>
          <a:xfrm>
            <a:off x="587375" y="1052513"/>
            <a:ext cx="10880725" cy="4893647"/>
          </a:xfrm>
        </p:spPr>
        <p:style>
          <a:lnRef idx="2">
            <a:schemeClr val="dk1"/>
          </a:lnRef>
          <a:fillRef idx="1">
            <a:schemeClr val="lt1"/>
          </a:fillRef>
          <a:effectRef idx="0">
            <a:schemeClr val="dk1"/>
          </a:effectRef>
          <a:fontRef idx="minor">
            <a:schemeClr val="dk1"/>
          </a:fontRef>
        </p:style>
        <p:txBody>
          <a:bodyPr wrap="square">
            <a:spAutoFit/>
          </a:bodyPr>
          <a:lstStyle/>
          <a:p>
            <a:pPr marL="0" indent="0" algn="just" eaLnBrk="1">
              <a:spcBef>
                <a:spcPts val="0"/>
              </a:spcBef>
              <a:buNone/>
            </a:pPr>
            <a:r>
              <a:rPr kumimoji="1" lang="ja-JP" altLang="en-US" dirty="0"/>
              <a:t>第</a:t>
            </a:r>
            <a:r>
              <a:rPr kumimoji="1" lang="en-US" altLang="ja-JP" dirty="0"/>
              <a:t>13</a:t>
            </a:r>
            <a:r>
              <a:rPr kumimoji="1" lang="ja-JP" altLang="en-US" dirty="0"/>
              <a:t>条 バリデーション</a:t>
            </a:r>
            <a:endParaRPr kumimoji="1" lang="en-US" altLang="ja-JP" dirty="0"/>
          </a:p>
          <a:p>
            <a:pPr marL="0" indent="0" algn="just" eaLnBrk="1">
              <a:spcBef>
                <a:spcPts val="0"/>
              </a:spcBef>
              <a:buNone/>
            </a:pPr>
            <a:r>
              <a:rPr lang="ja-JP" altLang="ja-JP" kern="100" dirty="0">
                <a:effectLst/>
                <a:cs typeface="Times New Roman" panose="02020603050405020304" pitchFamily="18" charset="0"/>
              </a:rPr>
              <a:t>製造業者等は、</a:t>
            </a:r>
            <a:r>
              <a:rPr lang="ja-JP" altLang="ja-JP" kern="100" dirty="0">
                <a:solidFill>
                  <a:srgbClr val="FF0000"/>
                </a:solidFill>
                <a:effectLst/>
                <a:cs typeface="Times New Roman" panose="02020603050405020304" pitchFamily="18" charset="0"/>
              </a:rPr>
              <a:t>あらかじめ指定した者</a:t>
            </a:r>
            <a:r>
              <a:rPr lang="ja-JP" altLang="ja-JP" kern="100" dirty="0">
                <a:effectLst/>
                <a:cs typeface="Times New Roman" panose="02020603050405020304" pitchFamily="18" charset="0"/>
              </a:rPr>
              <a:t>に、手順書等に基づき、次に掲げる業務を行わせなければならない。</a:t>
            </a:r>
          </a:p>
          <a:p>
            <a:pPr marL="0" indent="447675" algn="just" eaLnBrk="1">
              <a:spcBef>
                <a:spcPts val="0"/>
              </a:spcBef>
              <a:buNone/>
            </a:pPr>
            <a:r>
              <a:rPr lang="ja-JP" altLang="ja-JP" kern="100" dirty="0">
                <a:effectLst/>
                <a:cs typeface="Times New Roman" panose="02020603050405020304" pitchFamily="18" charset="0"/>
              </a:rPr>
              <a:t>一　次に掲げる場合においてバリデーションを行うこと。</a:t>
            </a:r>
          </a:p>
          <a:p>
            <a:pPr marL="1252538" indent="-447675" algn="just" eaLnBrk="1">
              <a:spcBef>
                <a:spcPts val="0"/>
              </a:spcBef>
              <a:buNone/>
            </a:pPr>
            <a:r>
              <a:rPr lang="ja-JP" altLang="ja-JP" kern="100" dirty="0">
                <a:effectLst/>
                <a:cs typeface="Times New Roman" panose="02020603050405020304" pitchFamily="18" charset="0"/>
              </a:rPr>
              <a:t>イ　当該製造所において新たに医薬品の製造を開始する場合</a:t>
            </a:r>
          </a:p>
          <a:p>
            <a:pPr marL="1252538" indent="-447675" algn="just" eaLnBrk="1">
              <a:spcBef>
                <a:spcPts val="0"/>
              </a:spcBef>
              <a:buNone/>
            </a:pPr>
            <a:r>
              <a:rPr lang="ja-JP" altLang="ja-JP" kern="100" dirty="0">
                <a:effectLst/>
                <a:cs typeface="Times New Roman" panose="02020603050405020304" pitchFamily="18" charset="0"/>
              </a:rPr>
              <a:t>ロ　製造手順等</a:t>
            </a:r>
            <a:r>
              <a:rPr lang="ja-JP" altLang="ja-JP" u="words" kern="100" dirty="0">
                <a:effectLst/>
                <a:cs typeface="Times New Roman" panose="02020603050405020304" pitchFamily="18" charset="0"/>
              </a:rPr>
              <a:t>について製品品質</a:t>
            </a:r>
            <a:r>
              <a:rPr lang="ja-JP" altLang="ja-JP" kern="100" dirty="0">
                <a:effectLst/>
                <a:cs typeface="Times New Roman" panose="02020603050405020304" pitchFamily="18" charset="0"/>
              </a:rPr>
              <a:t>に大きな影響を及ぼす変更がある場合</a:t>
            </a:r>
          </a:p>
          <a:p>
            <a:pPr marL="1252538" indent="-447675" algn="just" eaLnBrk="1">
              <a:spcBef>
                <a:spcPts val="0"/>
              </a:spcBef>
              <a:buNone/>
            </a:pPr>
            <a:r>
              <a:rPr lang="ja-JP" altLang="ja-JP" kern="100" dirty="0">
                <a:effectLst/>
                <a:cs typeface="Times New Roman" panose="02020603050405020304" pitchFamily="18" charset="0"/>
              </a:rPr>
              <a:t>ハ　その他製品の製造管理及び品質管理を適切に行うために必要と認められる場合</a:t>
            </a:r>
          </a:p>
          <a:p>
            <a:pPr marL="1252538" indent="-447675" algn="just" eaLnBrk="1">
              <a:spcBef>
                <a:spcPts val="0"/>
              </a:spcBef>
              <a:buNone/>
            </a:pPr>
            <a:r>
              <a:rPr lang="ja-JP" altLang="ja-JP" kern="100" dirty="0">
                <a:effectLst/>
                <a:cs typeface="Times New Roman" panose="02020603050405020304" pitchFamily="18" charset="0"/>
              </a:rPr>
              <a:t>二</a:t>
            </a:r>
            <a:r>
              <a:rPr lang="ja-JP" altLang="en-US" kern="100" dirty="0">
                <a:effectLst/>
                <a:cs typeface="Times New Roman" panose="02020603050405020304" pitchFamily="18" charset="0"/>
              </a:rPr>
              <a:t>　バリデーションの</a:t>
            </a:r>
            <a:r>
              <a:rPr lang="ja-JP" altLang="ja-JP" kern="100" dirty="0">
                <a:effectLst/>
                <a:cs typeface="Times New Roman" panose="02020603050405020304" pitchFamily="18" charset="0"/>
              </a:rPr>
              <a:t>計画及び結果を、</a:t>
            </a:r>
            <a:r>
              <a:rPr lang="ja-JP" altLang="ja-JP" u="words" kern="100" dirty="0">
                <a:effectLst/>
                <a:cs typeface="Times New Roman" panose="02020603050405020304" pitchFamily="18" charset="0"/>
              </a:rPr>
              <a:t>品質保証に係る業務を担当する組織</a:t>
            </a:r>
            <a:r>
              <a:rPr lang="ja-JP" altLang="ja-JP" kern="100" dirty="0">
                <a:effectLst/>
                <a:cs typeface="Times New Roman" panose="02020603050405020304" pitchFamily="18" charset="0"/>
              </a:rPr>
              <a:t>に対して文書により報告すること。</a:t>
            </a:r>
          </a:p>
          <a:p>
            <a:pPr marL="357188" indent="-357188" algn="just" eaLnBrk="1">
              <a:spcBef>
                <a:spcPts val="0"/>
              </a:spcBef>
              <a:buNone/>
            </a:pPr>
            <a:r>
              <a:rPr lang="en-US" altLang="ja-JP" kern="100" dirty="0">
                <a:effectLst/>
                <a:cs typeface="Times New Roman" panose="02020603050405020304" pitchFamily="18" charset="0"/>
              </a:rPr>
              <a:t>2</a:t>
            </a:r>
            <a:r>
              <a:rPr lang="ja-JP" altLang="ja-JP" kern="100" dirty="0">
                <a:effectLst/>
                <a:cs typeface="Times New Roman" panose="02020603050405020304" pitchFamily="18" charset="0"/>
              </a:rPr>
              <a:t>　製造業者等は、前項第</a:t>
            </a:r>
            <a:r>
              <a:rPr lang="en-US" altLang="ja-JP" kern="100" dirty="0">
                <a:effectLst/>
                <a:cs typeface="Times New Roman" panose="02020603050405020304" pitchFamily="18" charset="0"/>
              </a:rPr>
              <a:t>1</a:t>
            </a:r>
            <a:r>
              <a:rPr lang="ja-JP" altLang="ja-JP" kern="100" dirty="0">
                <a:effectLst/>
                <a:cs typeface="Times New Roman" panose="02020603050405020304" pitchFamily="18" charset="0"/>
              </a:rPr>
              <a:t>号のバリデーションの結果に基づき、製造管理又は品質管理に関し改善が必要な場合においては、所要の措置を</a:t>
            </a:r>
            <a:r>
              <a:rPr lang="ja-JP" altLang="ja-JP" u="words" kern="100" dirty="0">
                <a:effectLst/>
                <a:cs typeface="Times New Roman" panose="02020603050405020304" pitchFamily="18" charset="0"/>
              </a:rPr>
              <a:t>とる</a:t>
            </a:r>
            <a:r>
              <a:rPr lang="ja-JP" altLang="ja-JP" kern="100" dirty="0">
                <a:effectLst/>
                <a:cs typeface="Times New Roman" panose="02020603050405020304" pitchFamily="18" charset="0"/>
              </a:rPr>
              <a:t>とともに、当該措置の記録を作成し、これを保管しなければならない。</a:t>
            </a:r>
          </a:p>
        </p:txBody>
      </p:sp>
      <p:sp>
        <p:nvSpPr>
          <p:cNvPr id="4" name="角丸四角形吹き出し 14">
            <a:extLst>
              <a:ext uri="{FF2B5EF4-FFF2-40B4-BE49-F238E27FC236}">
                <a16:creationId xmlns:a16="http://schemas.microsoft.com/office/drawing/2014/main" id="{3358AE56-6002-4B98-9BF6-14D7CB254A2C}"/>
              </a:ext>
            </a:extLst>
          </p:cNvPr>
          <p:cNvSpPr/>
          <p:nvPr/>
        </p:nvSpPr>
        <p:spPr bwMode="auto">
          <a:xfrm>
            <a:off x="4353098" y="911840"/>
            <a:ext cx="2249978" cy="463175"/>
          </a:xfrm>
          <a:prstGeom prst="wedgeRoundRectCallout">
            <a:avLst>
              <a:gd name="adj1" fmla="val -40813"/>
              <a:gd name="adj2" fmla="val 71821"/>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r>
              <a:rPr lang="ja-JP" altLang="en-US" sz="2000" dirty="0"/>
              <a:t>バリデーション責任者</a:t>
            </a:r>
          </a:p>
        </p:txBody>
      </p:sp>
    </p:spTree>
    <p:custDataLst>
      <p:tags r:id="rId1"/>
    </p:custDataLst>
    <p:extLst>
      <p:ext uri="{BB962C8B-B14F-4D97-AF65-F5344CB8AC3E}">
        <p14:creationId xmlns:p14="http://schemas.microsoft.com/office/powerpoint/2010/main" val="15843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6E9F2D9E-1861-41A7-B5B8-0FA671DA2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75E9CCD6-2E7D-42C3-B372-CE54A69F5C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7458" y="4490061"/>
            <a:ext cx="2407018" cy="1203509"/>
          </a:xfrm>
          <a:prstGeom prst="rect">
            <a:avLst/>
          </a:prstGeom>
        </p:spPr>
      </p:pic>
      <p:pic>
        <p:nvPicPr>
          <p:cNvPr id="2" name="魔王魂  アコースティック42">
            <a:hlinkClick r:id="" action="ppaction://media"/>
            <a:extLst>
              <a:ext uri="{FF2B5EF4-FFF2-40B4-BE49-F238E27FC236}">
                <a16:creationId xmlns:a16="http://schemas.microsoft.com/office/drawing/2014/main" id="{CAAA016E-892B-430B-AE6A-87CFA39B59A6}"/>
              </a:ext>
            </a:extLst>
          </p:cNvPr>
          <p:cNvPicPr>
            <a:picLocks noChangeAspect="1"/>
          </p:cNvPicPr>
          <p:nvPr>
            <a:audioFile r:link="rId1"/>
            <p:extLst>
              <p:ext uri="{DAA4B4D4-6D71-4841-9C94-3DE7FCFB9230}">
                <p14:media xmlns:p14="http://schemas.microsoft.com/office/powerpoint/2010/main" r:embed="rId2">
                  <p14:trim st="17000" end="113167.6"/>
                </p14:media>
              </p:ext>
            </p:extLst>
          </p:nvPr>
        </p:nvPicPr>
        <p:blipFill>
          <a:blip r:embed="rId8"/>
          <a:stretch>
            <a:fillRect/>
          </a:stretch>
        </p:blipFill>
        <p:spPr>
          <a:xfrm>
            <a:off x="11472216" y="6011386"/>
            <a:ext cx="609600" cy="609600"/>
          </a:xfrm>
          <a:prstGeom prst="rect">
            <a:avLst/>
          </a:prstGeom>
        </p:spPr>
      </p:pic>
    </p:spTree>
    <p:extLst>
      <p:ext uri="{BB962C8B-B14F-4D97-AF65-F5344CB8AC3E}">
        <p14:creationId xmlns:p14="http://schemas.microsoft.com/office/powerpoint/2010/main" val="328084562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5" name="chimes.wav"/>
          </p:stSnd>
        </p:sndAc>
      </p:transition>
    </mc:Choice>
    <mc:Fallback>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9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94093-0B5B-4ADA-85B3-7D432E68C177}"/>
              </a:ext>
            </a:extLst>
          </p:cNvPr>
          <p:cNvSpPr>
            <a:spLocks noGrp="1"/>
          </p:cNvSpPr>
          <p:nvPr>
            <p:ph type="title"/>
          </p:nvPr>
        </p:nvSpPr>
        <p:spPr>
          <a:xfrm>
            <a:off x="609600" y="149957"/>
            <a:ext cx="10972800" cy="739775"/>
          </a:xfrm>
        </p:spPr>
        <p:txBody>
          <a:bodyPr/>
          <a:lstStyle/>
          <a:p>
            <a:r>
              <a:rPr kumimoji="1" lang="zh-CN" altLang="en-US" dirty="0"/>
              <a:t>逐条解説（薬生監麻発</a:t>
            </a:r>
            <a:r>
              <a:rPr kumimoji="1" lang="en-US" altLang="zh-CN" dirty="0"/>
              <a:t>0428</a:t>
            </a:r>
            <a:r>
              <a:rPr kumimoji="1" lang="zh-CN" altLang="en-US" dirty="0"/>
              <a:t>第</a:t>
            </a:r>
            <a:r>
              <a:rPr kumimoji="1" lang="en-US" altLang="zh-CN" dirty="0"/>
              <a:t>2</a:t>
            </a:r>
            <a:r>
              <a:rPr kumimoji="1" lang="zh-CN" altLang="en-US" dirty="0"/>
              <a:t>号）</a:t>
            </a:r>
            <a:endParaRPr kumimoji="1" lang="ja-JP" altLang="en-US" sz="3200" dirty="0"/>
          </a:p>
        </p:txBody>
      </p:sp>
      <p:sp>
        <p:nvSpPr>
          <p:cNvPr id="3" name="コンテンツ プレースホルダー 2">
            <a:extLst>
              <a:ext uri="{FF2B5EF4-FFF2-40B4-BE49-F238E27FC236}">
                <a16:creationId xmlns:a16="http://schemas.microsoft.com/office/drawing/2014/main" id="{3527BAE0-4498-4627-91FE-53D8EAD06DB5}"/>
              </a:ext>
            </a:extLst>
          </p:cNvPr>
          <p:cNvSpPr>
            <a:spLocks noGrp="1"/>
          </p:cNvSpPr>
          <p:nvPr>
            <p:ph idx="1"/>
          </p:nvPr>
        </p:nvSpPr>
        <p:spPr>
          <a:xfrm>
            <a:off x="587375" y="1054458"/>
            <a:ext cx="10880725" cy="3616375"/>
          </a:xfrm>
        </p:spPr>
        <p:style>
          <a:lnRef idx="2">
            <a:schemeClr val="dk1"/>
          </a:lnRef>
          <a:fillRef idx="1">
            <a:schemeClr val="lt1"/>
          </a:fillRef>
          <a:effectRef idx="0">
            <a:schemeClr val="dk1"/>
          </a:effectRef>
          <a:fontRef idx="minor">
            <a:schemeClr val="dk1"/>
          </a:fontRef>
        </p:style>
        <p:txBody>
          <a:bodyPr wrap="square">
            <a:spAutoFit/>
          </a:bodyPr>
          <a:lstStyle/>
          <a:p>
            <a:pPr marL="0" indent="0" eaLnBrk="1">
              <a:spcBef>
                <a:spcPts val="300"/>
              </a:spcBef>
              <a:buNone/>
            </a:pPr>
            <a:r>
              <a:rPr kumimoji="1" lang="ja-JP" altLang="en-US" sz="2800" dirty="0"/>
              <a:t>薬生監麻発</a:t>
            </a:r>
            <a:r>
              <a:rPr kumimoji="1" lang="en-US" altLang="ja-JP" sz="2800" dirty="0"/>
              <a:t>0428</a:t>
            </a:r>
            <a:r>
              <a:rPr kumimoji="1" lang="ja-JP" altLang="en-US" sz="2800" dirty="0"/>
              <a:t>第</a:t>
            </a:r>
            <a:r>
              <a:rPr kumimoji="1" lang="en-US" altLang="ja-JP" sz="2800" dirty="0"/>
              <a:t>2</a:t>
            </a:r>
            <a:r>
              <a:rPr kumimoji="1" lang="ja-JP" altLang="en-US" sz="2800" dirty="0"/>
              <a:t>号</a:t>
            </a:r>
            <a:endParaRPr kumimoji="1" lang="en-US" altLang="ja-JP" sz="2800" dirty="0"/>
          </a:p>
          <a:p>
            <a:pPr marL="0" indent="0" eaLnBrk="1">
              <a:spcBef>
                <a:spcPts val="300"/>
              </a:spcBef>
              <a:buNone/>
            </a:pPr>
            <a:r>
              <a:rPr kumimoji="1" lang="ja-JP" altLang="en-US" sz="2800" dirty="0"/>
              <a:t>第</a:t>
            </a:r>
            <a:r>
              <a:rPr kumimoji="1" lang="en-US" altLang="ja-JP" sz="2800" dirty="0"/>
              <a:t>13</a:t>
            </a:r>
            <a:r>
              <a:rPr kumimoji="1" lang="ja-JP" altLang="en-US" sz="2800" dirty="0"/>
              <a:t>条（バリデーション）関係</a:t>
            </a:r>
          </a:p>
          <a:p>
            <a:pPr marL="447675" indent="-447675" eaLnBrk="1">
              <a:spcBef>
                <a:spcPts val="300"/>
              </a:spcBef>
              <a:buNone/>
            </a:pPr>
            <a:r>
              <a:rPr kumimoji="1" lang="ja-JP" altLang="en-US" sz="2800" dirty="0"/>
              <a:t>（</a:t>
            </a:r>
            <a:r>
              <a:rPr kumimoji="1" lang="en-US" altLang="ja-JP" sz="2800" dirty="0"/>
              <a:t>1</a:t>
            </a:r>
            <a:r>
              <a:rPr kumimoji="1" lang="ja-JP" altLang="en-US" sz="2800" dirty="0"/>
              <a:t>）医薬品の製造業者等があらかじめ指定した者に行わせるバリデーションに係る業務について規定するものであること。</a:t>
            </a:r>
            <a:br>
              <a:rPr kumimoji="1" lang="en-US" altLang="ja-JP" sz="2800" dirty="0"/>
            </a:br>
            <a:r>
              <a:rPr kumimoji="1" lang="ja-JP" altLang="en-US" sz="2800" dirty="0">
                <a:solidFill>
                  <a:schemeClr val="accent1"/>
                </a:solidFill>
              </a:rPr>
              <a:t>あらかじめ指定した者については、バリデーションの対象となる</a:t>
            </a:r>
            <a:r>
              <a:rPr kumimoji="1" lang="ja-JP" altLang="en-US" sz="2800" dirty="0">
                <a:solidFill>
                  <a:srgbClr val="FF0000"/>
                </a:solidFill>
              </a:rPr>
              <a:t>構造設備</a:t>
            </a:r>
            <a:r>
              <a:rPr kumimoji="1" lang="ja-JP" altLang="en-US" sz="2800" dirty="0">
                <a:solidFill>
                  <a:schemeClr val="accent1"/>
                </a:solidFill>
              </a:rPr>
              <a:t>、</a:t>
            </a:r>
            <a:r>
              <a:rPr kumimoji="1" lang="ja-JP" altLang="en-US" sz="2800" dirty="0">
                <a:solidFill>
                  <a:srgbClr val="FF0000"/>
                </a:solidFill>
              </a:rPr>
              <a:t>手順</a:t>
            </a:r>
            <a:r>
              <a:rPr kumimoji="1" lang="ja-JP" altLang="en-US" sz="2800" dirty="0">
                <a:solidFill>
                  <a:schemeClr val="accent1"/>
                </a:solidFill>
              </a:rPr>
              <a:t>、</a:t>
            </a:r>
            <a:r>
              <a:rPr kumimoji="1" lang="ja-JP" altLang="en-US" sz="2800" dirty="0">
                <a:solidFill>
                  <a:srgbClr val="FF0000"/>
                </a:solidFill>
              </a:rPr>
              <a:t>工程</a:t>
            </a:r>
            <a:r>
              <a:rPr kumimoji="1" lang="ja-JP" altLang="en-US" sz="2800" dirty="0">
                <a:solidFill>
                  <a:schemeClr val="accent1"/>
                </a:solidFill>
              </a:rPr>
              <a:t>等に関して熟知している職員</a:t>
            </a:r>
            <a:r>
              <a:rPr kumimoji="1" lang="ja-JP" altLang="en-US" sz="2800" dirty="0"/>
              <a:t>を当該</a:t>
            </a:r>
            <a:r>
              <a:rPr kumimoji="1" lang="ja-JP" altLang="en-US" sz="2800" dirty="0">
                <a:solidFill>
                  <a:srgbClr val="FF0000"/>
                </a:solidFill>
              </a:rPr>
              <a:t>バリデーションの責任者</a:t>
            </a:r>
            <a:r>
              <a:rPr kumimoji="1" lang="ja-JP" altLang="en-US" sz="2800" dirty="0"/>
              <a:t>としてあらかじめ指定し、その職責及び権限を含め、</a:t>
            </a:r>
            <a:r>
              <a:rPr kumimoji="1" lang="en-US" altLang="ja-JP" sz="2800" dirty="0"/>
              <a:t>GMP</a:t>
            </a:r>
            <a:r>
              <a:rPr kumimoji="1" lang="ja-JP" altLang="en-US" sz="2800" dirty="0"/>
              <a:t>省令第</a:t>
            </a:r>
            <a:r>
              <a:rPr kumimoji="1" lang="en-US" altLang="ja-JP" sz="2800" dirty="0"/>
              <a:t>6</a:t>
            </a:r>
            <a:r>
              <a:rPr kumimoji="1" lang="ja-JP" altLang="en-US" sz="2800" dirty="0"/>
              <a:t>条第</a:t>
            </a:r>
            <a:r>
              <a:rPr kumimoji="1" lang="en-US" altLang="ja-JP" sz="2800" dirty="0"/>
              <a:t>4</a:t>
            </a:r>
            <a:r>
              <a:rPr kumimoji="1" lang="ja-JP" altLang="en-US" sz="2800" dirty="0"/>
              <a:t>項の規定による文書に適切に定めておくことが求められる。</a:t>
            </a:r>
            <a:endParaRPr kumimoji="1" lang="en-US" altLang="ja-JP" sz="2800" dirty="0"/>
          </a:p>
        </p:txBody>
      </p:sp>
      <p:sp>
        <p:nvSpPr>
          <p:cNvPr id="4" name="正方形/長方形 3">
            <a:extLst>
              <a:ext uri="{FF2B5EF4-FFF2-40B4-BE49-F238E27FC236}">
                <a16:creationId xmlns:a16="http://schemas.microsoft.com/office/drawing/2014/main" id="{06FBC84B-1DF7-43FB-8ED5-D77B21936956}"/>
              </a:ext>
            </a:extLst>
          </p:cNvPr>
          <p:cNvSpPr/>
          <p:nvPr/>
        </p:nvSpPr>
        <p:spPr>
          <a:xfrm>
            <a:off x="598487" y="4857814"/>
            <a:ext cx="10858500" cy="12772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600"/>
              </a:spcBef>
              <a:buClr>
                <a:schemeClr val="accent1"/>
              </a:buClr>
              <a:buFont typeface="Wingdings" panose="05000000000000000000" pitchFamily="2" charset="2"/>
              <a:buChar char="n"/>
            </a:pPr>
            <a:r>
              <a:rPr lang="ja-JP" altLang="en-US" sz="2400" dirty="0">
                <a:solidFill>
                  <a:schemeClr val="tx1"/>
                </a:solidFill>
                <a:cs typeface="ＭＳ Ｐゴシック"/>
              </a:rPr>
              <a:t>特定の個人が</a:t>
            </a:r>
            <a:r>
              <a:rPr lang="ja-JP" altLang="en-US" sz="2400" dirty="0">
                <a:solidFill>
                  <a:srgbClr val="FF0000"/>
                </a:solidFill>
                <a:cs typeface="ＭＳ Ｐゴシック"/>
              </a:rPr>
              <a:t>全品目・全構造設備・全手順・全工程に関して熟知</a:t>
            </a:r>
            <a:r>
              <a:rPr lang="ja-JP" altLang="en-US" sz="2400" dirty="0">
                <a:solidFill>
                  <a:schemeClr val="tx1"/>
                </a:solidFill>
                <a:cs typeface="ＭＳ Ｐゴシック"/>
              </a:rPr>
              <a:t>していることは不可能！</a:t>
            </a:r>
            <a:endParaRPr lang="en-US" altLang="ja-JP" sz="2400" dirty="0">
              <a:solidFill>
                <a:schemeClr val="tx1"/>
              </a:solidFill>
              <a:cs typeface="ＭＳ Ｐゴシック"/>
            </a:endParaRPr>
          </a:p>
          <a:p>
            <a:pPr marL="342900" indent="-342900">
              <a:spcBef>
                <a:spcPts val="600"/>
              </a:spcBef>
              <a:buClr>
                <a:schemeClr val="accent1"/>
              </a:buClr>
              <a:buFont typeface="Wingdings" panose="05000000000000000000" pitchFamily="2" charset="2"/>
              <a:buChar char="n"/>
            </a:pPr>
            <a:r>
              <a:rPr lang="ja-JP" altLang="en-US" sz="2400" dirty="0">
                <a:solidFill>
                  <a:schemeClr val="tx1"/>
                </a:solidFill>
                <a:cs typeface="ＭＳ Ｐゴシック"/>
              </a:rPr>
              <a:t>バリデーション責任者は、品目・構造設備・手順・工程ごとなど</a:t>
            </a:r>
            <a:r>
              <a:rPr lang="ja-JP" altLang="en-US" sz="2400" dirty="0">
                <a:solidFill>
                  <a:srgbClr val="FF0000"/>
                </a:solidFill>
                <a:cs typeface="ＭＳ Ｐゴシック"/>
              </a:rPr>
              <a:t>複数人</a:t>
            </a:r>
            <a:r>
              <a:rPr lang="ja-JP" altLang="en-US" sz="2400" dirty="0">
                <a:solidFill>
                  <a:schemeClr val="tx1"/>
                </a:solidFill>
                <a:cs typeface="ＭＳ Ｐゴシック"/>
              </a:rPr>
              <a:t>が必要！</a:t>
            </a:r>
          </a:p>
        </p:txBody>
      </p:sp>
      <p:pic>
        <p:nvPicPr>
          <p:cNvPr id="5" name="Picture 2" descr="C:\Documents and Settings\Kana\My Documents\My Pictures\Microsoft クリップ オーガナイザ\j0312656.wmf">
            <a:extLst>
              <a:ext uri="{FF2B5EF4-FFF2-40B4-BE49-F238E27FC236}">
                <a16:creationId xmlns:a16="http://schemas.microsoft.com/office/drawing/2014/main" id="{5660F56B-9FBB-4AF9-9132-15AFA75DF175}"/>
              </a:ext>
            </a:extLst>
          </p:cNvPr>
          <p:cNvPicPr>
            <a:picLocks noChangeAspect="1" noChangeArrowheads="1"/>
          </p:cNvPicPr>
          <p:nvPr/>
        </p:nvPicPr>
        <p:blipFill>
          <a:blip r:embed="rId4" cstate="print"/>
          <a:srcRect/>
          <a:stretch>
            <a:fillRect/>
          </a:stretch>
        </p:blipFill>
        <p:spPr bwMode="auto">
          <a:xfrm>
            <a:off x="10637758" y="4264607"/>
            <a:ext cx="574675" cy="7048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234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99C7A3BF-9B33-4ECC-8FF6-6C9D4D6B2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0E37E1CB-D74C-4A63-BACF-17319E305C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6567" y="4889342"/>
            <a:ext cx="2407018" cy="1203509"/>
          </a:xfrm>
          <a:prstGeom prst="rect">
            <a:avLst/>
          </a:prstGeom>
        </p:spPr>
      </p:pic>
      <p:pic>
        <p:nvPicPr>
          <p:cNvPr id="6" name="魔王魂  アコースティック42">
            <a:hlinkClick r:id="" action="ppaction://media"/>
            <a:extLst>
              <a:ext uri="{FF2B5EF4-FFF2-40B4-BE49-F238E27FC236}">
                <a16:creationId xmlns:a16="http://schemas.microsoft.com/office/drawing/2014/main" id="{A7F83BAE-6D12-43EA-90BE-9A2E461225ED}"/>
              </a:ext>
            </a:extLst>
          </p:cNvPr>
          <p:cNvPicPr>
            <a:picLocks noChangeAspect="1"/>
          </p:cNvPicPr>
          <p:nvPr>
            <a:audioFile r:link="rId1"/>
            <p:extLst>
              <p:ext uri="{DAA4B4D4-6D71-4841-9C94-3DE7FCFB9230}">
                <p14:media xmlns:p14="http://schemas.microsoft.com/office/powerpoint/2010/main" r:embed="rId2">
                  <p14:trim st="17000" end="94075.6"/>
                </p14:media>
              </p:ext>
            </p:extLst>
          </p:nvPr>
        </p:nvPicPr>
        <p:blipFill>
          <a:blip r:embed="rId8"/>
          <a:stretch>
            <a:fillRect/>
          </a:stretch>
        </p:blipFill>
        <p:spPr>
          <a:xfrm>
            <a:off x="11366500" y="4063842"/>
            <a:ext cx="609600" cy="609600"/>
          </a:xfrm>
          <a:prstGeom prst="rect">
            <a:avLst/>
          </a:prstGeom>
        </p:spPr>
      </p:pic>
    </p:spTree>
    <p:extLst>
      <p:ext uri="{BB962C8B-B14F-4D97-AF65-F5344CB8AC3E}">
        <p14:creationId xmlns:p14="http://schemas.microsoft.com/office/powerpoint/2010/main" val="2332302832"/>
      </p:ext>
    </p:extLst>
  </p:cSld>
  <p:clrMapOvr>
    <a:masterClrMapping/>
  </p:clrMapOvr>
  <p:transition spd="slow">
    <p:wipe/>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94093-0B5B-4ADA-85B3-7D432E68C177}"/>
              </a:ext>
            </a:extLst>
          </p:cNvPr>
          <p:cNvSpPr>
            <a:spLocks noGrp="1"/>
          </p:cNvSpPr>
          <p:nvPr>
            <p:ph type="title"/>
          </p:nvPr>
        </p:nvSpPr>
        <p:spPr>
          <a:xfrm>
            <a:off x="609600" y="149957"/>
            <a:ext cx="10972800" cy="739775"/>
          </a:xfrm>
        </p:spPr>
        <p:txBody>
          <a:bodyPr/>
          <a:lstStyle/>
          <a:p>
            <a:r>
              <a:rPr kumimoji="1" lang="ja-JP" altLang="en-US" sz="3200" dirty="0"/>
              <a:t>バリデーションの責任者の業務</a:t>
            </a:r>
            <a:endParaRPr kumimoji="1" lang="ja-JP" altLang="en-US" sz="5400" dirty="0"/>
          </a:p>
        </p:txBody>
      </p:sp>
      <p:sp>
        <p:nvSpPr>
          <p:cNvPr id="3" name="コンテンツ プレースホルダー 2">
            <a:extLst>
              <a:ext uri="{FF2B5EF4-FFF2-40B4-BE49-F238E27FC236}">
                <a16:creationId xmlns:a16="http://schemas.microsoft.com/office/drawing/2014/main" id="{3527BAE0-4498-4627-91FE-53D8EAD06DB5}"/>
              </a:ext>
            </a:extLst>
          </p:cNvPr>
          <p:cNvSpPr>
            <a:spLocks noGrp="1"/>
          </p:cNvSpPr>
          <p:nvPr>
            <p:ph idx="1"/>
          </p:nvPr>
        </p:nvSpPr>
        <p:spPr>
          <a:xfrm>
            <a:off x="587375" y="1054458"/>
            <a:ext cx="10880725" cy="1569660"/>
          </a:xfrm>
        </p:spPr>
        <p:style>
          <a:lnRef idx="2">
            <a:schemeClr val="dk1"/>
          </a:lnRef>
          <a:fillRef idx="1">
            <a:schemeClr val="lt1"/>
          </a:fillRef>
          <a:effectRef idx="0">
            <a:schemeClr val="dk1"/>
          </a:effectRef>
          <a:fontRef idx="minor">
            <a:schemeClr val="dk1"/>
          </a:fontRef>
        </p:style>
        <p:txBody>
          <a:bodyPr wrap="square">
            <a:spAutoFit/>
          </a:bodyPr>
          <a:lstStyle/>
          <a:p>
            <a:pPr eaLnBrk="1">
              <a:spcBef>
                <a:spcPts val="300"/>
              </a:spcBef>
            </a:pPr>
            <a:r>
              <a:rPr lang="ja-JP" altLang="en-US" sz="3200" dirty="0">
                <a:solidFill>
                  <a:srgbClr val="FF0000"/>
                </a:solidFill>
              </a:rPr>
              <a:t>バリデーション責任者の責任については、改正</a:t>
            </a:r>
            <a:r>
              <a:rPr lang="en-US" altLang="ja-JP" sz="3200" dirty="0">
                <a:solidFill>
                  <a:srgbClr val="FF0000"/>
                </a:solidFill>
              </a:rPr>
              <a:t>GMP</a:t>
            </a:r>
            <a:r>
              <a:rPr lang="ja-JP" altLang="en-US" sz="3200" dirty="0">
                <a:solidFill>
                  <a:srgbClr val="FF0000"/>
                </a:solidFill>
              </a:rPr>
              <a:t>省令や逐条解説には記載がなく</a:t>
            </a:r>
            <a:r>
              <a:rPr lang="ja-JP" altLang="en-US" sz="3200" dirty="0"/>
              <a:t>、施行通知の第４ </a:t>
            </a:r>
            <a:r>
              <a:rPr lang="ja-JP" altLang="en-US" sz="3200" dirty="0">
                <a:solidFill>
                  <a:schemeClr val="accent1"/>
                </a:solidFill>
              </a:rPr>
              <a:t>バリデーション指針</a:t>
            </a:r>
            <a:r>
              <a:rPr lang="ja-JP" altLang="en-US" sz="3200" dirty="0"/>
              <a:t>に以下の通り記載されている。</a:t>
            </a:r>
            <a:endParaRPr lang="en-US" altLang="ja-JP" sz="3200" dirty="0"/>
          </a:p>
        </p:txBody>
      </p:sp>
    </p:spTree>
    <p:extLst>
      <p:ext uri="{BB962C8B-B14F-4D97-AF65-F5344CB8AC3E}">
        <p14:creationId xmlns:p14="http://schemas.microsoft.com/office/powerpoint/2010/main" val="10089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94093-0B5B-4ADA-85B3-7D432E68C177}"/>
              </a:ext>
            </a:extLst>
          </p:cNvPr>
          <p:cNvSpPr>
            <a:spLocks noGrp="1"/>
          </p:cNvSpPr>
          <p:nvPr>
            <p:ph type="title"/>
          </p:nvPr>
        </p:nvSpPr>
        <p:spPr>
          <a:xfrm>
            <a:off x="609600" y="149957"/>
            <a:ext cx="10972800" cy="739775"/>
          </a:xfrm>
        </p:spPr>
        <p:txBody>
          <a:bodyPr/>
          <a:lstStyle/>
          <a:p>
            <a:r>
              <a:rPr kumimoji="1" lang="ja-JP" altLang="en-US" sz="3200" dirty="0"/>
              <a:t>バリデーションの責任者の業務</a:t>
            </a:r>
            <a:endParaRPr kumimoji="1" lang="ja-JP" altLang="en-US" sz="5400" dirty="0"/>
          </a:p>
        </p:txBody>
      </p:sp>
      <p:sp>
        <p:nvSpPr>
          <p:cNvPr id="3" name="コンテンツ プレースホルダー 2">
            <a:extLst>
              <a:ext uri="{FF2B5EF4-FFF2-40B4-BE49-F238E27FC236}">
                <a16:creationId xmlns:a16="http://schemas.microsoft.com/office/drawing/2014/main" id="{3527BAE0-4498-4627-91FE-53D8EAD06DB5}"/>
              </a:ext>
            </a:extLst>
          </p:cNvPr>
          <p:cNvSpPr>
            <a:spLocks noGrp="1"/>
          </p:cNvSpPr>
          <p:nvPr>
            <p:ph idx="1"/>
          </p:nvPr>
        </p:nvSpPr>
        <p:spPr>
          <a:xfrm>
            <a:off x="587375" y="1054458"/>
            <a:ext cx="10880725" cy="4147289"/>
          </a:xfrm>
        </p:spPr>
        <p:style>
          <a:lnRef idx="2">
            <a:schemeClr val="dk1"/>
          </a:lnRef>
          <a:fillRef idx="1">
            <a:schemeClr val="lt1"/>
          </a:fillRef>
          <a:effectRef idx="0">
            <a:schemeClr val="dk1"/>
          </a:effectRef>
          <a:fontRef idx="minor">
            <a:schemeClr val="dk1"/>
          </a:fontRef>
        </p:style>
        <p:txBody>
          <a:bodyPr wrap="square">
            <a:spAutoFit/>
          </a:bodyPr>
          <a:lstStyle/>
          <a:p>
            <a:pPr marL="357188" indent="-357188" eaLnBrk="1">
              <a:spcBef>
                <a:spcPts val="300"/>
              </a:spcBef>
              <a:buNone/>
            </a:pPr>
            <a:r>
              <a:rPr lang="ja-JP" altLang="en-US" sz="3200" dirty="0"/>
              <a:t>（４）</a:t>
            </a:r>
            <a:r>
              <a:rPr lang="ja-JP" altLang="en-US" sz="3200" dirty="0">
                <a:solidFill>
                  <a:srgbClr val="FF0000"/>
                </a:solidFill>
              </a:rPr>
              <a:t>バリデーションの責任者</a:t>
            </a:r>
            <a:r>
              <a:rPr lang="ja-JP" altLang="en-US" sz="3200" dirty="0"/>
              <a:t>の業務</a:t>
            </a:r>
            <a:endParaRPr lang="en-US" altLang="ja-JP" sz="3200" dirty="0"/>
          </a:p>
          <a:p>
            <a:pPr marL="449263" lvl="1" indent="-4763" eaLnBrk="1">
              <a:spcBef>
                <a:spcPts val="300"/>
              </a:spcBef>
              <a:buNone/>
              <a:tabLst>
                <a:tab pos="449263" algn="l"/>
              </a:tabLst>
            </a:pPr>
            <a:r>
              <a:rPr lang="ja-JP" altLang="en-US" sz="3200" dirty="0"/>
              <a:t>バリデーションの責任者の行う業務には、次に掲げる業務のうち該当するものを含むものであること。</a:t>
            </a:r>
          </a:p>
          <a:p>
            <a:pPr marL="901700" lvl="1" indent="-457200" eaLnBrk="1">
              <a:spcBef>
                <a:spcPts val="300"/>
              </a:spcBef>
              <a:buClrTx/>
              <a:buFont typeface="+mj-ea"/>
              <a:buAutoNum type="circleNumDbPlain"/>
            </a:pPr>
            <a:r>
              <a:rPr lang="ja-JP" altLang="en-US" sz="3200" dirty="0"/>
              <a:t>バリデーション計画書の作成、改訂等について</a:t>
            </a:r>
            <a:r>
              <a:rPr lang="ja-JP" altLang="en-US" sz="3200" dirty="0">
                <a:solidFill>
                  <a:srgbClr val="FF0000"/>
                </a:solidFill>
              </a:rPr>
              <a:t>管理監督</a:t>
            </a:r>
            <a:r>
              <a:rPr lang="ja-JP" altLang="en-US" sz="3200" dirty="0"/>
              <a:t>する。</a:t>
            </a:r>
            <a:endParaRPr lang="en-US" altLang="ja-JP" sz="3200" dirty="0"/>
          </a:p>
          <a:p>
            <a:pPr marL="901700" lvl="1" indent="-457200" eaLnBrk="1">
              <a:spcBef>
                <a:spcPts val="300"/>
              </a:spcBef>
              <a:buClrTx/>
              <a:buFont typeface="+mj-ea"/>
              <a:buAutoNum type="circleNumDbPlain"/>
            </a:pPr>
            <a:r>
              <a:rPr lang="ja-JP" altLang="en-US" sz="3200" dirty="0"/>
              <a:t>バリデーション計画書に基づきバリデーションが適切に行われるよう</a:t>
            </a:r>
            <a:r>
              <a:rPr lang="ja-JP" altLang="en-US" sz="3200" dirty="0">
                <a:solidFill>
                  <a:srgbClr val="FF0000"/>
                </a:solidFill>
              </a:rPr>
              <a:t>管理監督</a:t>
            </a:r>
            <a:r>
              <a:rPr lang="ja-JP" altLang="en-US" sz="3200" dirty="0"/>
              <a:t>し、関係する職員に必要な指示を行う。バリデーションにおいて収集したデータの適切な記録及び保管について</a:t>
            </a:r>
            <a:r>
              <a:rPr lang="ja-JP" altLang="en-US" sz="3200" dirty="0">
                <a:solidFill>
                  <a:srgbClr val="FF0000"/>
                </a:solidFill>
              </a:rPr>
              <a:t>管理監督</a:t>
            </a:r>
            <a:r>
              <a:rPr lang="ja-JP" altLang="en-US" sz="3200" dirty="0"/>
              <a:t>し、関係する職員に必要な指示を行う。</a:t>
            </a:r>
            <a:endParaRPr lang="en-US" altLang="ja-JP" sz="3200" dirty="0"/>
          </a:p>
        </p:txBody>
      </p:sp>
    </p:spTree>
    <p:extLst>
      <p:ext uri="{BB962C8B-B14F-4D97-AF65-F5344CB8AC3E}">
        <p14:creationId xmlns:p14="http://schemas.microsoft.com/office/powerpoint/2010/main" val="2590447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4"/>
</p:tagLst>
</file>

<file path=ppt/tags/tag2.xml><?xml version="1.0" encoding="utf-8"?>
<p:tagLst xmlns:a="http://schemas.openxmlformats.org/drawingml/2006/main" xmlns:r="http://schemas.openxmlformats.org/officeDocument/2006/relationships" xmlns:p="http://schemas.openxmlformats.org/presentationml/2006/main">
  <p:tag name="TIMING" val="|41.7"/>
</p:tagLst>
</file>

<file path=ppt/tags/tag3.xml><?xml version="1.0" encoding="utf-8"?>
<p:tagLst xmlns:a="http://schemas.openxmlformats.org/drawingml/2006/main" xmlns:r="http://schemas.openxmlformats.org/officeDocument/2006/relationships" xmlns:p="http://schemas.openxmlformats.org/presentationml/2006/main">
  <p:tag name="TIMING" val="|24.6"/>
</p:tagLst>
</file>

<file path=ppt/theme/theme1.xml><?xml version="1.0" encoding="utf-8"?>
<a:theme xmlns:a="http://schemas.openxmlformats.org/drawingml/2006/main" name="eCompliance">
  <a:themeElements>
    <a:clrScheme name="">
      <a:dk1>
        <a:srgbClr val="000000"/>
      </a:dk1>
      <a:lt1>
        <a:srgbClr val="FFFFFF"/>
      </a:lt1>
      <a:dk2>
        <a:srgbClr val="7889FB"/>
      </a:dk2>
      <a:lt2>
        <a:srgbClr val="808080"/>
      </a:lt2>
      <a:accent1>
        <a:srgbClr val="000099"/>
      </a:accent1>
      <a:accent2>
        <a:srgbClr val="7889FB"/>
      </a:accent2>
      <a:accent3>
        <a:srgbClr val="FFFFFF"/>
      </a:accent3>
      <a:accent4>
        <a:srgbClr val="000000"/>
      </a:accent4>
      <a:accent5>
        <a:srgbClr val="AAAACA"/>
      </a:accent5>
      <a:accent6>
        <a:srgbClr val="6C7CE3"/>
      </a:accent6>
      <a:hlink>
        <a:srgbClr val="727272"/>
      </a:hlink>
      <a:folHlink>
        <a:srgbClr val="66FF99"/>
      </a:folHlink>
    </a:clrScheme>
    <a:fontScheme name="eCompliance">
      <a:majorFont>
        <a:latin typeface="Arial"/>
        <a:ea typeface="MS UI Gothic"/>
        <a:cs typeface="Arial"/>
      </a:majorFont>
      <a:minorFont>
        <a:latin typeface="Arial"/>
        <a:ea typeface="MS UI 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lnDef>
  </a:objectDefaults>
  <a:extraClrSchemeLst>
    <a:extraClrScheme>
      <a:clrScheme name="eCompli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mpli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mpli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mpli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mpli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mpli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mpli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mpli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mpli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mpli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mpli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mpli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ompliance 13">
        <a:dk1>
          <a:srgbClr val="000000"/>
        </a:dk1>
        <a:lt1>
          <a:srgbClr val="FFFFFF"/>
        </a:lt1>
        <a:dk2>
          <a:srgbClr val="000000"/>
        </a:dk2>
        <a:lt2>
          <a:srgbClr val="808080"/>
        </a:lt2>
        <a:accent1>
          <a:srgbClr val="000099"/>
        </a:accent1>
        <a:accent2>
          <a:srgbClr val="0000FF"/>
        </a:accent2>
        <a:accent3>
          <a:srgbClr val="FFFFFF"/>
        </a:accent3>
        <a:accent4>
          <a:srgbClr val="000000"/>
        </a:accent4>
        <a:accent5>
          <a:srgbClr val="AAAACA"/>
        </a:accent5>
        <a:accent6>
          <a:srgbClr val="0000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4">
        <a:dk1>
          <a:srgbClr val="000000"/>
        </a:dk1>
        <a:lt1>
          <a:srgbClr val="FFFFFF"/>
        </a:lt1>
        <a:dk2>
          <a:srgbClr val="000000"/>
        </a:dk2>
        <a:lt2>
          <a:srgbClr val="808080"/>
        </a:lt2>
        <a:accent1>
          <a:srgbClr val="000099"/>
        </a:accent1>
        <a:accent2>
          <a:srgbClr val="3366FF"/>
        </a:accent2>
        <a:accent3>
          <a:srgbClr val="FFFFFF"/>
        </a:accent3>
        <a:accent4>
          <a:srgbClr val="000000"/>
        </a:accent4>
        <a:accent5>
          <a:srgbClr val="AAAACA"/>
        </a:accent5>
        <a:accent6>
          <a:srgbClr val="2D5C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5">
        <a:dk1>
          <a:srgbClr val="000000"/>
        </a:dk1>
        <a:lt1>
          <a:srgbClr val="FFFFFF"/>
        </a:lt1>
        <a:dk2>
          <a:srgbClr val="000000"/>
        </a:dk2>
        <a:lt2>
          <a:srgbClr val="808080"/>
        </a:lt2>
        <a:accent1>
          <a:srgbClr val="000099"/>
        </a:accent1>
        <a:accent2>
          <a:srgbClr val="9999FF"/>
        </a:accent2>
        <a:accent3>
          <a:srgbClr val="FFFFFF"/>
        </a:accent3>
        <a:accent4>
          <a:srgbClr val="000000"/>
        </a:accent4>
        <a:accent5>
          <a:srgbClr val="AAAACA"/>
        </a:accent5>
        <a:accent6>
          <a:srgbClr val="8A8A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6">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3366FF"/>
        </a:hlink>
        <a:folHlink>
          <a:srgbClr val="66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1214</Words>
  <Application>Microsoft Office PowerPoint</Application>
  <PresentationFormat>ワイド画面</PresentationFormat>
  <Paragraphs>81</Paragraphs>
  <Slides>19</Slides>
  <Notes>16</Notes>
  <HiddenSlides>0</HiddenSlides>
  <MMClips>7</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HGP創英角ﾎﾟｯﾌﾟ体</vt:lpstr>
      <vt:lpstr>MS UI Gothic</vt:lpstr>
      <vt:lpstr>Arial</vt:lpstr>
      <vt:lpstr>Wingdings</vt:lpstr>
      <vt:lpstr>eCompliance</vt:lpstr>
      <vt:lpstr>第5回 バリデーション責任者の責任について</vt:lpstr>
      <vt:lpstr>GMP省令の一部改正</vt:lpstr>
      <vt:lpstr>バリデーション指針（施行通知）</vt:lpstr>
      <vt:lpstr>第13条 バリデーション</vt:lpstr>
      <vt:lpstr>PowerPoint プレゼンテーション</vt:lpstr>
      <vt:lpstr>逐条解説（薬生監麻発0428第2号）</vt:lpstr>
      <vt:lpstr>PowerPoint プレゼンテーション</vt:lpstr>
      <vt:lpstr>バリデーションの責任者の業務</vt:lpstr>
      <vt:lpstr>バリデーションの責任者の業務</vt:lpstr>
      <vt:lpstr>バリデーションの責任者の業務</vt:lpstr>
      <vt:lpstr>バリデーションの責任者の業務</vt:lpstr>
      <vt:lpstr>バリデーションの責任者の業務</vt:lpstr>
      <vt:lpstr>PowerPoint プレゼンテーション</vt:lpstr>
      <vt:lpstr>品質保証部門の責任について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2015-01-27T12:32:59Z</dcterms:created>
  <dcterms:modified xsi:type="dcterms:W3CDTF">2021-11-21T16:24:39Z</dcterms:modified>
</cp:coreProperties>
</file>